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0" r:id="rId2"/>
    <p:sldId id="305" r:id="rId3"/>
    <p:sldId id="296" r:id="rId4"/>
    <p:sldId id="304" r:id="rId5"/>
    <p:sldId id="303" r:id="rId6"/>
    <p:sldId id="297" r:id="rId7"/>
    <p:sldId id="302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4%B8%AD%E5%9C%8B%E7%A5%9E%E8%A9%B1" TargetMode="External"/><Relationship Id="rId7" Type="http://schemas.openxmlformats.org/officeDocument/2006/relationships/hyperlink" Target="https://zh.wikipedia.org/wiki/%E7%81%AB%E7%81%BD" TargetMode="External"/><Relationship Id="rId2" Type="http://schemas.openxmlformats.org/officeDocument/2006/relationships/hyperlink" Target="https://zh.wikipedia.org/wiki/%E9%81%93%E6%95%99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zh.wikipedia.org/wiki/%E7%A5%9E" TargetMode="External"/><Relationship Id="rId5" Type="http://schemas.openxmlformats.org/officeDocument/2006/relationships/hyperlink" Target="https://zh.wikipedia.org/wiki/%E9%A3%B2%E9%A3%9F" TargetMode="External"/><Relationship Id="rId4" Type="http://schemas.openxmlformats.org/officeDocument/2006/relationships/hyperlink" Target="https://zh.wikipedia.org/wiki/%E5%BB%9A%E6%88%B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這是灶君批的訓文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灶君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，俗稱灶神、灶王、灶公，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2" tooltip="道教"/>
              </a:rPr>
              <a:t>道教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中稱「九天司命定福東廚煙主保灶護宅真君」，簡稱「司命真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君」，是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3" tooltip="中國神話"/>
              </a:rPr>
              <a:t>中國神話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中主掌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4" tooltip="廚房"/>
              </a:rPr>
              <a:t>廚房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5" tooltip="飲食"/>
              </a:rPr>
              <a:t>飲食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6" tooltip="神"/>
              </a:rPr>
              <a:t>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，另有專司監察民眾善惡與防備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  <a:hlinkClick r:id="rId7" tooltip="火災"/>
              </a:rPr>
              <a:t>火災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職能。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320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一、持齋愛惜萬物命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持齋愛惜萬物命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健康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平安延壽命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渡人成全救性命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劫難增長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天命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口茹素福慧添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不犯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殺戒結善緣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存著慈悲的心念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像在世活神仙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6344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二、食肉被食理不變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芸芸眾生異樣現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然而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靈性同一源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食肉被食理不變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由自己造罪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愆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諸君聽我勸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斷惡此為先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若受侵犯多寬限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日後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遇難呈祥焉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三、蛋奶太濁莫眷戀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多食蔬果體康健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五穀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芽菜活之泉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蛋奶太濁莫眷戀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加工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食品拋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一邊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飲食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一定要慎選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病從口入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非戲言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節制不貪乃關鍵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適量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消化才完全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6174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四、入清出清德性奠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感謝上天之恩典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快樂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進食可養顏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細細咀嚼慢慢嚥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粗茶淡飯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香又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甜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清出清德性奠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身心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清靜性光鮮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惡口兩舌天人厭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語妄言鬼神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83299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五、一句善言一朵蓮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誠懇踏實無哄騙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善言一朵蓮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口齒流利人人羨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語調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柔和入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能覆臉齒無欠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身清香香氣遠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不用心機不強辯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聲信服威德顯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94460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、諸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佛護佑樂綿綿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灶君説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心燈光亮無汙點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至誠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無息可感天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如此行去即了願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佛護佑樂綿綿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78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2727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持齋愛惜萬物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1059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</TotalTime>
  <Words>248</Words>
  <Application>Microsoft Office PowerPoint</Application>
  <PresentationFormat>如螢幕大小 (16:9)</PresentationFormat>
  <Paragraphs>34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Franklin Gothic Book</vt:lpstr>
      <vt:lpstr>微軟正黑體</vt:lpstr>
      <vt:lpstr>標楷體</vt:lpstr>
      <vt:lpstr>Arial</vt:lpstr>
      <vt:lpstr>Wingdings 2</vt:lpstr>
      <vt:lpstr>科技</vt:lpstr>
      <vt:lpstr>持齋愛惜萬物命 悟見講</vt:lpstr>
      <vt:lpstr>持齋愛惜萬物命 悟見講</vt:lpstr>
      <vt:lpstr>持齋愛惜萬物命 悟見講</vt:lpstr>
      <vt:lpstr>持齋愛惜萬物命 悟見講</vt:lpstr>
      <vt:lpstr>持齋愛惜萬物命 悟見講</vt:lpstr>
      <vt:lpstr>持齋愛惜萬物命 悟見講</vt:lpstr>
      <vt:lpstr>持齋愛惜萬物命 悟見講</vt:lpstr>
      <vt:lpstr>持齋愛惜萬物命 悟見講</vt:lpstr>
      <vt:lpstr>持齋愛惜萬物命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86</cp:revision>
  <dcterms:created xsi:type="dcterms:W3CDTF">2014-02-15T05:50:45Z</dcterms:created>
  <dcterms:modified xsi:type="dcterms:W3CDTF">2016-12-04T05:05:44Z</dcterms:modified>
</cp:coreProperties>
</file>