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42" r:id="rId3"/>
    <p:sldId id="332" r:id="rId4"/>
    <p:sldId id="338" r:id="rId5"/>
    <p:sldId id="341" r:id="rId6"/>
    <p:sldId id="336" r:id="rId7"/>
    <p:sldId id="337" r:id="rId8"/>
    <p:sldId id="335" r:id="rId9"/>
    <p:sldId id="334" r:id="rId10"/>
    <p:sldId id="333" r:id="rId11"/>
    <p:sldId id="339" r:id="rId12"/>
    <p:sldId id="340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、勿再貪口慾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你們每一位徒兒，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在清口茹素後，要明白清口的道理。因此，還有很多的還在貪口慾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為師說的很坦白，你要吃得很清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，將來的考驗能夠真的衝過突破，也要你夠不夠清哦！清度不夠還是會被障住哦，智慧有時也會被蒙蔽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起司」不能吃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為師跟你們講，為甚麼不能吃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有沒有聽說過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凝乳素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（沒有）那為師跟你們講它代表甚麼？它是牛的肚子裡面的小腸做出來的，摻在你們的起司裡面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披薩一定要用起司才有辦法做成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，你們吃不吃？（不吃）現在知道不能了哦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看不懂的不要吃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尤其是他們的英文太多了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，成份都是用英文寫的，用英文的名詞，你們華文讀得多，英文讀得少，學華文的又不認識英文，你不認識它，它認識你哦！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不懂的東西還是不要吃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23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養身在身心靈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師說的養身，是在於身、心、靈啊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！如果你們的作息、飲食，保持開朗法喜之心，不要煩躁、脾氣，自然你們的身就會健康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，是讓你們成佛的根本。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如果你們都不守戒的話，那只是空談啊！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3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茹素以全素為主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今時白陽時期，葷、素分得很細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，有蛋奶素、奶素、全素、鍋邊菜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你們清了口，就要以茹素（吃全素）為主。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5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三、吃全素酒不能吃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「酒」會讓你們，迷失在酒精當中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，你們常講的加進去好吃、還有養身，並不見得喔！酒精，對你們不是很好。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因為你們的心性不提升，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還想要去碰觸酒精方面的食物。五戒裏面的酒戒，殺、盜、淫、妄、酒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9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煮和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喝的酒不碰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酒精，還有喝酒的徒兒，千萬不要去碰酒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。為什麼呢？不知不覺當中，你們覺得沒什麼？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可是在淺意識裏，心是你們的本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，心性要提升，自然會清靜、自然不會執著於酒精的食物，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要懂得放下、取捨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，才對你們的修行才有幫助，明白嗎？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87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五、吃全素蛋不能吃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蛋類」會讓你們的身體變濁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，盡可能的不要碰觸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以目前來說的話，最好不要吃蛋，因為現在已經營養過剩，在道場上最好不要吃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聽清楚啊，素鷄用全蛋製成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，沒有蛋做不上來會散。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5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食蛋修行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莫再把蛋食                             食蛋修行阻             靈氣不清足                      現時不合符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持齋若食蛋          靈光顯昏暗          若想登彼岸                 奉勸勿食蛋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5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、有些素料不能吃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素蝦的成份，若那些製造商沒有放葷的精華．肯定做不出來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，只要沒有用螃蟹肉的精華，蝦的精華是沒辦法做出一模一樣的味道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這個鳥魚子是用甚麼做的你們猜？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（蛋黃）純蛋黃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腥味很重，你們吃不吃？（不吃）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3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素食人煮素可吃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蠔油呢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寫齋的就可以，沒有寫不要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吃，家裡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菜用的素蠔油就可以，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若不是素食攤最好不要吃，除非它是素食攤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，素食館，真正賣素的人煮出來的就能吃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若是一般人的話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雖然他是說煮素食給你吃，但是他所加的蠔油不是素蠔油．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09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持齋就要吃全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牛奶要少喝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牛奶可以喝，但是少喝，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喝豆奶會更好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喝了很容易導致心臟病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，為師不是騙你的哦！是有科學根據的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麵包油是用植物油做出來的可以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，植物油用棕油提煉出來的都行．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2479</TotalTime>
  <Words>999</Words>
  <Application>Microsoft Office PowerPoint</Application>
  <PresentationFormat>如螢幕大小 (16:9)</PresentationFormat>
  <Paragraphs>74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持齋就要吃全素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524</cp:revision>
  <dcterms:created xsi:type="dcterms:W3CDTF">2014-02-15T05:50:45Z</dcterms:created>
  <dcterms:modified xsi:type="dcterms:W3CDTF">2019-02-25T10:10:18Z</dcterms:modified>
  <cp:contentStatus/>
</cp:coreProperties>
</file>