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7" r:id="rId2"/>
    <p:sldId id="328" r:id="rId3"/>
    <p:sldId id="338" r:id="rId4"/>
    <p:sldId id="337" r:id="rId5"/>
    <p:sldId id="336" r:id="rId6"/>
    <p:sldId id="335" r:id="rId7"/>
    <p:sldId id="334" r:id="rId8"/>
    <p:sldId id="333" r:id="rId9"/>
    <p:sldId id="332" r:id="rId10"/>
    <p:sldId id="331" r:id="rId11"/>
    <p:sldId id="330" r:id="rId12"/>
    <p:sldId id="329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、濟公老師勸持齋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為師要你們没有吃素的人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，要學吃素，為師跟你們說，在不久的將來，细菌會很多，如果你没有真正好的抵抗力的話，你會犧牲在這一場的浩劫當中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劫數，才剛剛起步而已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，所以你們要好好保重啊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十、持齋當斷辛食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楞嚴經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眾生求三摩提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，當斷世間五種辛食，此五種辛，熟食發淫，生啖嗔恚。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如是世間食辛之人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，縱能宣說十二部經，十方天仙嫌其臭穢，咸皆遠離。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743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十一、聖經也說要持齋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聖經創世紀：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看哪，我將遍地上一切結種子的蔬菜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，和一切樹上所結有核的果子，全賜給你們作食物。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凡留下來的你門都可以吃，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唯獨帶血的肉，你們不能吃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21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十二、回教也勸人持齋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可蘭經第五章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禁止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，自死的、血、豬，以及絞死的、打死的、摔死的、碰死的、野獸吃過的、石上宰殺的、用籤子分割的，這是犯罪，不可以吃。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穆罕默德之後，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第一個先知說：不要使你們的胃成為動物的墳墓。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57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二、真正的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身口意皆要清。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身清：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不作惡事。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：入口清、出口清。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：心要清，正心。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入口清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：不食三厭五葷、不食蛋、酒、檳榔、一切有毒之物、、、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出口清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：不惡口、不兩舌、不綺語、不妄語。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三厭：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天上飛的天厭、地上走的地厭、水中游的水厭。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五葷：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蔥、蒜、薤、韭菜、興蕖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煙草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55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三、仙佛都是持齋的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我們都是佛：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我們都是老母的分靈，都是原胎佛子。佛是大慈大悲的，不會去吃眾生肉的。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涅盤經説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云何如來不敢食肉？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佛言：善男子，夫食肉者斷大悲種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632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四、不忍殺食同胞肉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有靈眾生，都是我們的兄弟姊妹。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人性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物性一處來　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將心比心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實可哀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呂仙祖曰：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我肉眾生肉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殊理不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休令閻君斷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自問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91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五、彌勒徒孫要持齋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心地觀經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：彌勒菩薩慈氏尊，從初發心不食眾生肉。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不食肉經：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願吾世世永不起殺想，恒不噉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彌勒祖師，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修慈心三昧而成佛的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055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六、不持齋難躲災劫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願雲禪師說：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千百年來碗裡羹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深似海恨難平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欲知世上刀兵劫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聽屠門夜半聲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三官經：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世人殺生害命，罪積如山，若不早日猛心回頭，清靜齋戒，懺悔改過，則三災八難，其劫難脫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571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七、沒持齋消福報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今生福祿為何因？ 前世齋戒唸經文。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今生多病為何因？ 殺生害命打飛禽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短命為何因？ 怨天恨地殺生靈。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今生聰明是何因？ 前世拜佛持齋人。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20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八、不持齋難躲浩劫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玉皇大帝的勸告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日後世界將更新　 盡留素食持齋人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一切五葷之食物　 齊齊掃盡根不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害命空妄想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信請看一日現　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任你身鐵口能辯　 身若汙穢齊掃完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若無應驗吾失信　 願受皇母降職權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關某雖是武身漢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為衆淚不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36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九、儒家的持齋思想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孔夫子一生最慎重者「齋、戰、疾」其中「齋」是仁之本，是關係生靈生命。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孟夫子曰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：見其生不忍見其死，聞其聲不忍食其肉，是以君子遠庖廚也。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768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2232</TotalTime>
  <Words>655</Words>
  <Application>Microsoft Office PowerPoint</Application>
  <PresentationFormat>如螢幕大小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持齋吃素真修行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411</cp:revision>
  <dcterms:created xsi:type="dcterms:W3CDTF">2014-02-15T05:50:45Z</dcterms:created>
  <dcterms:modified xsi:type="dcterms:W3CDTF">2018-10-31T01:35:33Z</dcterms:modified>
  <cp:contentStatus/>
</cp:coreProperties>
</file>