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6" r:id="rId9"/>
    <p:sldId id="300" r:id="rId10"/>
    <p:sldId id="299" r:id="rId11"/>
    <p:sldId id="298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2017/3/7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持齋勿造殺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、知道持齋不殺生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一個人生存在世間，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如果不懂天道的道理，不懂清口茹素持齋的道理，不懂解救生命的道理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會有更多的動物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，更多的蟲類因為人的各種需求而喪失生命，所以人間殺戮行為相當多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持齋勿造殺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九、不用真皮不殺生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現在科技發達，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有許多化學材質設計得相當好，透氣性也不錯的鞋子，可代替皮革製品，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也許價格昂貴一些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，但賢士在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衡量，一雙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真皮鞋子要殺害動物，和較高的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花費，但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卻不會傷害任何動物的行為來比較，賢士寧可多花一點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錢，買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化學材質製作成的鞋子，這樣的鞋子柔軟度也相當高，透氣性也很不錯，可供選擇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093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持齋勿造殺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十、改變生活不犯殺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如果人們慢慢改變，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不再從動物身上動腦筋，反而改從各種化學製品當中，去做科學研究，用不傷害任何動物的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材質，來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替代皮革製品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皮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草製品，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這樣市埸上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會出現新科技產品，就能使更多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動物，不再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遭到屠殺，所以，人人都必須去改變生活習慣。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250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持齋勿造殺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850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二、殺業帶來疾病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動物生命，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動物數量遭受大量的屠殺，因此許多人得了很難復原的疾病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動物對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快速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討報的方法，就是藉由空氣中各種病菌，病毒，微生物及致癌物質入侵人體，對人類造成各種傷害，使人們得病或得癌症，讓人們飽受痛苦，所以，這些痛苦是人們自己招惹而來。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而今世得疾病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，當然不是只有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今世，所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造殺業的原因，每個人都曾經在輪迴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下許多殺業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314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持齋勿造殺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三、学吃素長養慈悲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各位尚未清口茹素的賢士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，聽了吾佛一番話語，也許你們暫時不能完全明白吸收，但是請你們漸漸減少對肉食，對魚類的攝取量。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也就是說，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你們還無法一下子就完全不吃魚，不吃肉，但是要減少吃魚，吃肉的數量，如此是培養自己的慈悲心，不要再讓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自己，繼續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當一個殘忍的人類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1189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持齋勿造殺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四、清口茹素少生病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當你清口茹素後，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身體的抵抗力會比較強，身體的疾病也就會比較少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是以科學方面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做考量，希望各位賢士能接受。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0372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持齋勿造殺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五、皮革製品造殺業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現在的社會中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，還有許多皮革製品，皮草製品，被大量運用在時尚產品當中，而人們日常生活，也會買各種皮製產品，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例如皮鞋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，皮包，皮带，皮沙發、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這些都是日常生活所需要使用之物，但人們買一雙皮鞋，至少就會有一隻動物喪命。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所以，這些皮製產品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的大量需求，也導致許多的牛，羊，猪，鱷魚，蟒蛇，鴕鳥，以及其牠各種皮或毛色漂亮的動物遭到屠殺，殺戮。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731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持齋勿造殺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六、穿真皮鞋造殺業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賢士在買皮鞋的時候，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都會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詢問：這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是不是真皮的鞋子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？因為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真皮的鞋子柔軟，透氣性佳，好穿，這就是人們除了三餐之外，對動物所造成的殺戮行為。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一雙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皮鞋，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使得一隻以上的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動物，喪失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生命，如果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有人，要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將你身上的人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皮，剝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下來做為皮燈籠，或做為人皮皮鞋，相信没有任何一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個人，願意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做這種犧牲奉獻，那動物又何嘗願意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672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持齋勿造殺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七、將心比心不殺生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動物也有靈魂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，有痛覺神經，當人們剝著牠的皮，牠也會感到痛苦，即使這隻牛，羊已經死亡，牠仍舊會感覺到皮被剝除的痛苦！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所以，並不是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將這隻牛殺死，再剝取牠的皮來製作鞋子，牠就不會感覺到痛苦，因為有靈魂的存在，而動物又有其執著，雖然已被殺害死亡，但其執著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意識，仍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會留在牠的肉身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709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持齋勿造殺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，牠死後仍會感覺到，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人們在牠的肉身所做的一切動作，所做的一切獲取利益的行為，例如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: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剝皮，取骨頭，取內臟。這些痛苦，動物都能完全感受到。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945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持齋勿造殺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八、殺業多生怪病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動物的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怨氣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，相當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深重，而且有含冤不白的感覺，動物們大喊著冤枉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：「為何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這麽多的人們對我們做出傷害的行為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也是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現代人，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為什麼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會有很多怪病，很多無法醫療的疾病產生的重大原因，就是殺戮的行為太多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511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334</TotalTime>
  <Words>1083</Words>
  <Application>Microsoft Office PowerPoint</Application>
  <PresentationFormat>如螢幕大小 (16:9)</PresentationFormat>
  <Paragraphs>55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Franklin Gothic Book</vt:lpstr>
      <vt:lpstr>微軟正黑體</vt:lpstr>
      <vt:lpstr>標楷體</vt:lpstr>
      <vt:lpstr>Arial</vt:lpstr>
      <vt:lpstr>Wingdings 2</vt:lpstr>
      <vt:lpstr>科技</vt:lpstr>
      <vt:lpstr>持齋勿造殺業 悟見講</vt:lpstr>
      <vt:lpstr>持齋勿造殺業 悟見講</vt:lpstr>
      <vt:lpstr>持齋勿造殺業 悟見講</vt:lpstr>
      <vt:lpstr>持齋勿造殺業 悟見講</vt:lpstr>
      <vt:lpstr>持齋勿造殺業 悟見講</vt:lpstr>
      <vt:lpstr>持齋勿造殺業 悟見講</vt:lpstr>
      <vt:lpstr>持齋勿造殺業 悟見講</vt:lpstr>
      <vt:lpstr>持齋勿造殺業 悟見講</vt:lpstr>
      <vt:lpstr>持齋勿造殺業 悟見講</vt:lpstr>
      <vt:lpstr>持齋勿造殺業 悟見講</vt:lpstr>
      <vt:lpstr>持齋勿造殺業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122</cp:revision>
  <dcterms:created xsi:type="dcterms:W3CDTF">2014-02-15T05:50:45Z</dcterms:created>
  <dcterms:modified xsi:type="dcterms:W3CDTF">2017-03-07T02:17:13Z</dcterms:modified>
</cp:coreProperties>
</file>