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32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、吃素人佛緣深厚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仙佛慈悲說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今天能求道需要修三世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，修五世才能聽道理，修七世才能辦道。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今世能清口，是因為十世的修行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、累世有修的福份、有根基、有祖德，不要小看清口的因緣。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十、吃素立願濟公佑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立下清口愿，是有憑有據，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因為立表文，有一個實質的憑據，為師有一個實質的憑據，來調解徒兒們的因果。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無形冤欠也會因為，有這實質的憑據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，而願意先放過你們，先讓你們修行，以功德抵你欠冤欠的業債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十一、吃素要守清口愿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立愿驚天地，報愿原心還，守愿如守命，當愿不負天。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要記住，立愿是一時間，了愿是一輩的事。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68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二、吃素人累世有修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今世能清口茹素之人，是累世有供養過諸佛，有種下諸善根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，今世才能有智慧，根基，不貪食世間諸味，不食眾生肉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80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三、吃素人不造殺業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真道普傳至凡間　人人修道素食全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吃齋茹素歸自然　改往前過不造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食肉多惡業　八兩吃了半斤還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因因果果來造下　四生六道轉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四、吃素人不造因果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　互相爭鬥肉食全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原本該是食草類　今來犯下違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載無數罪　生生死死因果環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一時為畜一為人　真性未能得永安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2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五、吃素人好報多多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清口茹素，能增長慈心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，與諸佛菩薩一樣行菩薩道，如實修行。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去除貪心，遠離諸恐怖，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不安感；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增長善根，能聚積無量功德；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得長壽，得天地鬼神之相助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食肉，不飲酒之人，比較能調伏心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；能不造諸惡，遺留福德，給後代子孫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6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六、吃素人子孫賢孝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所謂的福德，即是不殺生、不食肉，所累積來的福報；有留福德，給後代子孫之人，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後代的子孫，大部分都比較有智慧，也比較賢孝，善根比較顯現。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11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七、吃素人留住福德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要讓自己，所行善布施，積的功德福德能留得住，還必須要修身養性，不造殺業，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不食肉，不做違反道德倫理，戒律之事，所造之福德，才能留得住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八、立清口愿真吃素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素食清口當立愿，有愿有憑記先天，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三官大帝簿中記，此後修程大步前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愿抵住前孽債，免得修中擾心田，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老師保證爾前債，以後建功漸補填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3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我讚嘆吃素的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九、吃素得仙佛庇佑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冤愆不擾好修道，家家又可出大賢，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有餘功德報先祖，立愿重要妙難言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而不立無憑證，何佛敢作證人前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53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2368</TotalTime>
  <Words>595</Words>
  <Application>Microsoft Office PowerPoint</Application>
  <PresentationFormat>如螢幕大小 (16:9)</PresentationFormat>
  <Paragraphs>56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我讚嘆吃素的人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478</cp:revision>
  <dcterms:created xsi:type="dcterms:W3CDTF">2014-02-15T05:50:45Z</dcterms:created>
  <dcterms:modified xsi:type="dcterms:W3CDTF">2019-01-12T01:20:51Z</dcterms:modified>
  <cp:contentStatus/>
</cp:coreProperties>
</file>