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97" r:id="rId2"/>
    <p:sldId id="303" r:id="rId3"/>
    <p:sldId id="304" r:id="rId4"/>
    <p:sldId id="300" r:id="rId5"/>
    <p:sldId id="301" r:id="rId6"/>
    <p:sldId id="305" r:id="rId7"/>
    <p:sldId id="308" r:id="rId8"/>
    <p:sldId id="307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88" d="100"/>
          <a:sy n="88" d="100"/>
        </p:scale>
        <p:origin x="688" y="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2020/12/16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7687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2020/12/16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2020/12/16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慈悲吃素真慈悲 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一、畜生被殺的怨恨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濟公老師帶雞靈來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雞靈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在殺我們的同時，可知我們有多麼恨你們，被殺了還要被剁的一塊一塊的，可知我們有多麼的難受？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945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慈悲吃素真慈悲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二、畜生痛苦誰知道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雞靈跟閻王說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「輪迴為什麼要被殺？」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對我們太不公平了，我們有錯我們知道，已經在受我們的果報，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身為人身的你們，都不知道被殺的痛苦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，被你們割脖子，砍頭的時候，我們在那掙扎，你們可知有多麼的痛？我們都不知道要找誰？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7497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慈悲吃素真慈悲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三、畜生也想要報仇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雞靈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痛到死去後，靈性脫離了肉體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，才看到支解我們的人、還有洗滌我們、烹煮、啃食我們，難道我們該要受這樣的苦嗎？難道我們不能報仇嗎？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33867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慈悲吃素真慈悲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四、福報享完受報應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雞靈說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身為人身的你們都不知道人身的重要性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，畜生道的我們被你們一個一個吃掉，到了閻王那，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你們有福報暫時還不能還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，我們很希望你們像我們一樣上刀山、下油鍋。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0571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慈悲吃素真慈悲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五、畜生放不下怨恨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雞靈說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地藏古佛跟我們說：</a:t>
            </a:r>
          </a:p>
          <a:p>
            <a:pPr algn="l"/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討報對我們也不好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可是就是氣不過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，很多人都說我們是你們的食物，我們很恨！真的很恨！不要再說我們是食物了。</a:t>
            </a:r>
          </a:p>
        </p:txBody>
      </p:sp>
    </p:spTree>
    <p:extLst>
      <p:ext uri="{BB962C8B-B14F-4D97-AF65-F5344CB8AC3E}">
        <p14:creationId xmlns:p14="http://schemas.microsoft.com/office/powerpoint/2010/main" val="1535871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慈悲吃素真慈悲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六、畜生會集體討報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雞靈說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不知道有沒有機會當人了？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有時候想拿功德，可是放不下仇恨，不能怪！因為實在太痛了。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謝謝濟公活佛給我講話的機會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，我只是其中的那一位被殺的雞，如果你們還放不下口中的那塊肉，不要怪我們集體討報！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01073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慈悲吃素真慈悲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七、莫怪因果討報兇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濟公活佛慈悲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</a:p>
          <a:p>
            <a:pPr algn="l"/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 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前世所造今生受，莫怪因果討報兇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，速速放下口中肉，才能了結因果債，要明白這個道理 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呂仙祖曰：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我肉眾生肉，形殊理不殊，休令閻君斷，自問應何如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三官經：</a:t>
            </a:r>
            <a:endParaRPr lang="en-US" altLang="zh-TW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世人殺生害命，罪積如山，若不早日猛心回頭，清靜齋戒，懺悔改過，則三災八難，其劫難脫。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0601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慈悲吃素真慈悲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八、吃素的好處</a:t>
            </a:r>
            <a:endParaRPr lang="en-US" altLang="zh-TW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佛陀三世因果經說：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今生福祿為何因？ 前世齋戒唸經文。</a:t>
            </a:r>
            <a:endParaRPr lang="en-US" altLang="zh-TW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今生多病為何因？ 殺生害命打飛禽。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今生短命為何因？ 怨天恨地殺生靈。</a:t>
            </a:r>
            <a:endParaRPr lang="en-US" altLang="zh-TW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今生聰明是何因？ 前世拜佛持齋</a:t>
            </a:r>
            <a:r>
              <a:rPr lang="zh-TW" altLang="en-US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人。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80174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3023</TotalTime>
  <Words>587</Words>
  <Application>Microsoft Office PowerPoint</Application>
  <PresentationFormat>如螢幕大小 (16:9)</PresentationFormat>
  <Paragraphs>45</Paragraphs>
  <Slides>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標楷體</vt:lpstr>
      <vt:lpstr>Arial</vt:lpstr>
      <vt:lpstr>Calibri</vt:lpstr>
      <vt:lpstr>Franklin Gothic Book</vt:lpstr>
      <vt:lpstr>Wingdings 2</vt:lpstr>
      <vt:lpstr>科技</vt:lpstr>
      <vt:lpstr>慈悲吃素真慈悲 悟見講</vt:lpstr>
      <vt:lpstr>慈悲吃素真慈悲 悟見講</vt:lpstr>
      <vt:lpstr>慈悲吃素真慈悲 悟見講</vt:lpstr>
      <vt:lpstr>慈悲吃素真慈悲 悟見講</vt:lpstr>
      <vt:lpstr>慈悲吃素真慈悲 悟見講</vt:lpstr>
      <vt:lpstr>慈悲吃素真慈悲 悟見講</vt:lpstr>
      <vt:lpstr>慈悲吃素真慈悲 悟見講</vt:lpstr>
      <vt:lpstr>慈悲吃素真慈悲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675</cp:revision>
  <dcterms:created xsi:type="dcterms:W3CDTF">2014-02-15T05:50:45Z</dcterms:created>
  <dcterms:modified xsi:type="dcterms:W3CDTF">2020-12-16T02:48:36Z</dcterms:modified>
  <cp:contentStatus/>
</cp:coreProperties>
</file>