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6" r:id="rId2"/>
    <p:sldId id="297" r:id="rId3"/>
    <p:sldId id="300" r:id="rId4"/>
    <p:sldId id="299" r:id="rId5"/>
    <p:sldId id="301" r:id="rId6"/>
    <p:sldId id="298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52" d="100"/>
          <a:sy n="52" d="100"/>
        </p:scale>
        <p:origin x="744" y="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急須戒殺莫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、不造殺業得長壽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今人長壽為何因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為前世不殺生。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雞豬鵝鴨雖異類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知怕死與貪生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羊犬馬雖畜物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臨死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悲哀不忍聞。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魚鱉蝦蟹原非補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之未必果肥人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急須戒殺莫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二、惟有仁人能愛物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不如饒他性命罷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何苦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一定要殺生？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世間盡有珍饈味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燕窩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海菜不計名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佳節要祭祀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水果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菜蔬亦芳馨。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惟有仁人能愛物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隨時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買物放它生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0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急須戒殺莫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三、存心到處寓慈仁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更且往來路途上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低頭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舉步每留心。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一切蟲蟻怕傷害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存心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到處寓慈仁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前祭祀燒錢紙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常用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瓦盆慢慢焚。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前生積了這陰德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蒼天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默佑斷非輕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他長壽身康健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他福祿及子孫。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今人若肯遵吾說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來生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依舊享遐齡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39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急須戒殺莫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四、前生好殺短命報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今人壽短為何因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為前生好殺生。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有等覆巢將物取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等填穴把命坑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等殺龜熬汁用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等打蛇實忍心。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有等網魚恣口腹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等烹鱔極非刑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12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急須戒殺莫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惡報不差分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等割胎充美味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等放火燒山林。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有等宰牛施苦楚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等屠犬以營生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惡業難盡說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種種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惡報不差分。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與你黃金千百兩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肯將皮割與人？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我見地獄號冤者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森羅殿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上訴分明。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冥司大怒來判斷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令短命在今生。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95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急須戒殺莫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自古一命還一報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更許冤魂相報復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來世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為人殺他身。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自古一命還一報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府何曾放過人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男女齊聽著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須戒殺莫傷生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        試看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今生受屠者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是前生好味人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道世間無報應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須遲早入回輪。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世人謹聽吾言語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生生世世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享恩榮。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79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424</TotalTime>
  <Words>189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急須戒殺莫傷生 悟見講</vt:lpstr>
      <vt:lpstr>急須戒殺莫傷生 悟見講</vt:lpstr>
      <vt:lpstr>急須戒殺莫傷生 悟見講</vt:lpstr>
      <vt:lpstr>急須戒殺莫傷生 悟見講</vt:lpstr>
      <vt:lpstr>急須戒殺莫傷生 悟見講</vt:lpstr>
      <vt:lpstr>急須戒殺莫傷生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158</cp:revision>
  <dcterms:created xsi:type="dcterms:W3CDTF">2014-02-15T05:50:45Z</dcterms:created>
  <dcterms:modified xsi:type="dcterms:W3CDTF">2017-08-10T02:04:00Z</dcterms:modified>
</cp:coreProperties>
</file>