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C4D3EFE-9FA9-4DE8-A92B-8EFCE9B5DC5A}"/>
    <pc:docChg chg="custSel addSld modSld">
      <pc:chgData name="老兄 悟見" userId="d3c841b5715e98f1" providerId="LiveId" clId="{7C4D3EFE-9FA9-4DE8-A92B-8EFCE9B5DC5A}" dt="2022-01-25T02:17:32.212" v="33" actId="207"/>
      <pc:docMkLst>
        <pc:docMk/>
      </pc:docMkLst>
      <pc:sldChg chg="modSp mod">
        <pc:chgData name="老兄 悟見" userId="d3c841b5715e98f1" providerId="LiveId" clId="{7C4D3EFE-9FA9-4DE8-A92B-8EFCE9B5DC5A}" dt="2022-01-25T02:16:43.337" v="27" actId="207"/>
        <pc:sldMkLst>
          <pc:docMk/>
          <pc:sldMk cId="2498647851" sldId="300"/>
        </pc:sldMkLst>
        <pc:spChg chg="mod">
          <ac:chgData name="老兄 悟見" userId="d3c841b5715e98f1" providerId="LiveId" clId="{7C4D3EFE-9FA9-4DE8-A92B-8EFCE9B5DC5A}" dt="2022-01-25T02:16:43.337" v="27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7C4D3EFE-9FA9-4DE8-A92B-8EFCE9B5DC5A}" dt="2022-01-25T02:16:58.802" v="29" actId="207"/>
        <pc:sldMkLst>
          <pc:docMk/>
          <pc:sldMk cId="1529296167" sldId="301"/>
        </pc:sldMkLst>
        <pc:spChg chg="mod">
          <ac:chgData name="老兄 悟見" userId="d3c841b5715e98f1" providerId="LiveId" clId="{7C4D3EFE-9FA9-4DE8-A92B-8EFCE9B5DC5A}" dt="2022-01-25T02:16:58.802" v="29" actId="207"/>
          <ac:spMkLst>
            <pc:docMk/>
            <pc:sldMk cId="1529296167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7C4D3EFE-9FA9-4DE8-A92B-8EFCE9B5DC5A}" dt="2022-01-25T02:17:12.314" v="31" actId="207"/>
        <pc:sldMkLst>
          <pc:docMk/>
          <pc:sldMk cId="1810451084" sldId="302"/>
        </pc:sldMkLst>
        <pc:spChg chg="mod">
          <ac:chgData name="老兄 悟見" userId="d3c841b5715e98f1" providerId="LiveId" clId="{7C4D3EFE-9FA9-4DE8-A92B-8EFCE9B5DC5A}" dt="2022-01-25T02:17:12.314" v="31" actId="207"/>
          <ac:spMkLst>
            <pc:docMk/>
            <pc:sldMk cId="1810451084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C4D3EFE-9FA9-4DE8-A92B-8EFCE9B5DC5A}" dt="2022-01-25T02:17:32.212" v="33" actId="207"/>
        <pc:sldMkLst>
          <pc:docMk/>
          <pc:sldMk cId="2194321807" sldId="303"/>
        </pc:sldMkLst>
        <pc:spChg chg="mod">
          <ac:chgData name="老兄 悟見" userId="d3c841b5715e98f1" providerId="LiveId" clId="{7C4D3EFE-9FA9-4DE8-A92B-8EFCE9B5DC5A}" dt="2022-01-25T02:17:32.212" v="33" actId="207"/>
          <ac:spMkLst>
            <pc:docMk/>
            <pc:sldMk cId="2194321807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15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438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80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快把佛性找回來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一、不要再吃動物肉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現在的物質生活富裕，所以什麼動物都殺，什麼也吃，絲毫沒有慈悲心，廉恥心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，然而，這一世轉生為畜牲的牠們，牠們心裡的痛與怨，你們可明白嗎？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古佛我看在眼裡，是真的很難過，牠們都是你們的兄弟姐妹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，牠們只是因為做人時，修不圓滿，這世才會轉生為畜牲類的，你們怎麼都忍心把牠們吃了。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快把佛性找回來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二、清口吃素很重要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所以清口吃素，是多麼的重要，看看過去成聖成賢的，又有哪一位吃肉呢！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好好想想，你們還要吃多久才捨得放下，你們說你們修道，你們還在吃牠們，難道這叫修道嗎？趕快學習吃素，不要再牽纏下去了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累世的因果還沒有還清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這世又造下無數的殺業，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修道路途如何能夠順遂，命運要如何改變呢？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929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快把佛性找回來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三、將心比心不吃肉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很多人都說我有修道，有行功了願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，你們憑良心問問自己，就講這一世好了，你們吃掉了多少眾生啊，每個眾生都是一條命呀，牠們的苦，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你們可明白，假如反過來被吃的是你們呢！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045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快把佛性找回來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四、快把佛性找回來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好好的想想，要修就要落實，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那何謂修道呢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趕快把佛性找回來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恢復本來的清靜，這樣你們的菩提心，才有辦法顯現，趁著還有肉體時，好好努力，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今天古佛我所說的都是日常生活中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，修行所要做到和注意的，好了，古佛我今天就說到這裡了。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43218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2938</TotalTime>
  <Words>450</Words>
  <Application>Microsoft Office PowerPoint</Application>
  <PresentationFormat>如螢幕大小 (16:9)</PresentationFormat>
  <Paragraphs>23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快把佛性找回來 悟見講</vt:lpstr>
      <vt:lpstr>快把佛性找回來 悟見講</vt:lpstr>
      <vt:lpstr>快把佛性找回來 悟見講</vt:lpstr>
      <vt:lpstr>快把佛性找回來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2022-01-25T02:17:35Z</dcterms:modified>
  <cp:contentStatus/>
</cp:coreProperties>
</file>