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27" r:id="rId2"/>
    <p:sldId id="328" r:id="rId3"/>
    <p:sldId id="337" r:id="rId4"/>
    <p:sldId id="336" r:id="rId5"/>
    <p:sldId id="335" r:id="rId6"/>
    <p:sldId id="334" r:id="rId7"/>
    <p:sldId id="333" r:id="rId8"/>
    <p:sldId id="332" r:id="rId9"/>
    <p:sldId id="338" r:id="rId10"/>
    <p:sldId id="331" r:id="rId11"/>
    <p:sldId id="330" r:id="rId12"/>
    <p:sldId id="329" r:id="rId13"/>
    <p:sldId id="304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2018/11/6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2018/11/6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從宗教來論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、吃肉會下地獄的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地獄五條根第四個：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，人吃的東西不多，什麼東西都吃，世間人都貪吃，容易掉到地獄去。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貪食眾生肉，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天上飛的、地上跑的、水面游的、地上爬的、有腳沒腳的都吃，所以眾生的心是血肉心啊 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這麼殘忍的血肉心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，就殺害了生命，所以吃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也是會害死人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從宗教來論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56159" y="196173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十、不持齋難躲災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願雲禪師說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千百年來碗裡羹 冤深似海恨難平 欲知世上刀兵劫 但聽屠門夜半聲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三官經説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世人殺生害命，罪積如山，若不早日猛心回頭，清靜齋戒，懺悔改過，則三災八難，其劫難脫。</a:t>
            </a:r>
          </a:p>
          <a:p>
            <a:pPr marL="36576" indent="0">
              <a:buNone/>
            </a:pP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336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從宗教來論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56159" y="196173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十一、吃肉消福報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三世因果經：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今生多病為何因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殺生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害命打飛禽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今生短命為何因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天恨地殺生靈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今生聰明是何因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前世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拜佛持齋人</a:t>
            </a:r>
          </a:p>
          <a:p>
            <a:pPr marL="36576" indent="0">
              <a:buNone/>
            </a:pP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853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從宗教來論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56159" y="196173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十二、不吃素難躲浩劫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玉皇大帝的勸告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日後世界將更新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留素食持齋人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一切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五葷之食物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齊掃盡根不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害命空妄想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信請看一日現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任你身鐵口能辯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若汙穢齊掃完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若無應驗吾失信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受皇母降職權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某雖是武身漢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也曾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為衆淚不乾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827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從宗教來論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56159" y="196173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二、吃肉不能成道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今天你求道了，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你知道真正道理，要學習慈悲，你吃這些動物就像吃人一樣，除了造罪過，你還欠牠的命，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你吃牠一條命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，就要還一條命；你吃人家一塊肉，人家就要跟你討一塊肉。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如果要這樣來修道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，修道就會不平順，罪業就會很重，所以成道很難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878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從宗教來論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56159" y="196173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三、要成佛不可吃肉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修道是不是要成佛？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所以仙佛是沒有吃肉的哦！你想要以後成仙做佛，就不能再吃肉了。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徒兒們自己良心要發現，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你要吃肉，只是你想吃，你愛吃，修道就是要修這些欲望，這種自私的欲望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429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從宗教來論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56159" y="196173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四、學佛第一不吃肉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仙佛都是大慈大悲公心的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，祂看每一個人，都是一樣，不會欺負人的，所以要學佛，第一件事情，就是要先不吃肉，才可以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577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從宗教來論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56159" y="196173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五、動物有靈不能吃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老母賜給我們的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，大地的萬事萬物，尤其各種動物，都跟我們一樣，有靈性有佛性，如果你吃牠，等於是在吃自己人，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聖賢仙佛、以前的菩薩，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他有慈悲心，他只要聽到這些動物的聲音，就不忍心吃牠的肉，殺動物太殘忍了，他看到是自己人，吃自己人的肉啊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901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從宗教來論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56159" y="196173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六、吃肉容易生病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修道人要吃得簡單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，性定菜根香，你的心對吃，沒有那麼多欲望，你就好修道，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現在人文明病很多，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什麼都吃，什麼病都發生，所以又害到自己了，所以修道人，要克制吃的欲望，天上的仙佛，沒有一位，是因為很會吃東西而成佛的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393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從宗教來論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56159" y="196173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七、吃肉會遭災刼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為師要你們没有吃素的人要學吃素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，為師跟你們說，在不久的將來，细菌會很多，如果你没有真正好的抵抗力的話，你會犧牲在這一場的浩劫當中。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這個劫數才剛剛起步而已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，所以你們要好好保重啊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790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從宗教來論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56159" y="196173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八、吃肉斷大悲心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涅盤經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云何如來不敢食肉？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佛言：善男子，夫食肉者斷大悲種。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奉勸世人早持齋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人性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物性一處來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忍心殺食同胞肉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將心比心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實可哀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呂仙祖説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我肉眾生肉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殊理不殊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休令閻君斷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自問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何如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779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從宗教來論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56159" y="196173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九、彌勒徒孫要吃素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心地觀經：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彌勒菩薩慈氏尊，從初發心不食眾生肉。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不食肉經：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願吾世世永不起殺想，恒不噉肉，入白光明慈三昧，乃至成佛，制斷肉戒。</a:t>
            </a:r>
          </a:p>
          <a:p>
            <a:pPr marL="36576" indent="0">
              <a:buNone/>
            </a:pP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008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2328</TotalTime>
  <Words>897</Words>
  <Application>Microsoft Office PowerPoint</Application>
  <PresentationFormat>如螢幕大小 (16:9)</PresentationFormat>
  <Paragraphs>70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從宗教來論吃素 悟見講</vt:lpstr>
      <vt:lpstr>從宗教來論吃素 悟見講</vt:lpstr>
      <vt:lpstr>從宗教來論吃素 悟見講</vt:lpstr>
      <vt:lpstr>從宗教來論吃素 悟見講</vt:lpstr>
      <vt:lpstr>從宗教來論吃素 悟見講</vt:lpstr>
      <vt:lpstr>從宗教來論吃素 悟見講</vt:lpstr>
      <vt:lpstr>從宗教來論吃素 悟見講</vt:lpstr>
      <vt:lpstr>從宗教來論吃素 悟見講</vt:lpstr>
      <vt:lpstr>從宗教來論吃素 悟見講</vt:lpstr>
      <vt:lpstr>從宗教來論吃素 悟見講</vt:lpstr>
      <vt:lpstr>從宗教來論吃素 悟見講</vt:lpstr>
      <vt:lpstr>從宗教來論吃素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443</cp:revision>
  <dcterms:created xsi:type="dcterms:W3CDTF">2014-02-15T05:50:45Z</dcterms:created>
  <dcterms:modified xsi:type="dcterms:W3CDTF">2018-11-06T07:57:18Z</dcterms:modified>
  <cp:contentStatus/>
</cp:coreProperties>
</file>