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41" r:id="rId3"/>
    <p:sldId id="338" r:id="rId4"/>
    <p:sldId id="340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好疫苗修道吃素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一、作惡多端先收束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先掃下等人、沒有求過道的人、還有作惡多端的人。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累世的冤親債主加上瘟神配合先掃一層。這還不是最嚴重的，有修道的人，保證一定不會得到嗎？不一定。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人仰馬翻苦難當      天翻地覆濁世荒       奉勸世人諸惡斷      二六時中存善念 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上天垂憐賜平安      安居樂業修心田      懺悔淨盡法身安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好疫苗修道吃素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二、吃肉免疫力降低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你們每天吃食肉類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，也就等於每天，在毒害自己的五臟六腑，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你們的五臟六腑，不斷受毒素侵害、破壞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，久而久之，五臟六腑的機能，就容易退化。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448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好疫苗修道吃素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三、吃素才有免疫力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為師要你們，沒有吃素的人要學吃素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，為師跟你們說，在不久的將來，細菌會很多，如果你沒有真正好的抵抗力的話，你會犧牲在這一場的浩劫當中。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這個劫數才剛剛起步而已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，所以你們要好好保重啊！</a:t>
            </a: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好疫苗修道吃素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四、人間是亂世之地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徒兒一再說，亂世已過，天下太平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，世間繁景，前景可圖啊，傻徒兒，別忘了，人間不管怎麼變，永遠都是亂世之地啊，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是誰亂了世間，終究還是人啊，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好疫苗修道吃素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四、行道能脫災劫事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天災人禍處處來，是誰引起的，還是人啊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，徒兒啊，該清醒了啊，未來不知道有多少人被收取性命，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現在不趕快修辦，勸化世人覺醒，難保下一個不會是徒兒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啊，世事難預料，人命難掌握，能脫災劫事，唯有行道好！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3009</TotalTime>
  <Words>379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好疫苗修道吃素 悟見講</vt:lpstr>
      <vt:lpstr>好疫苗修道吃素 悟見講</vt:lpstr>
      <vt:lpstr>好疫苗修道吃素 悟見講</vt:lpstr>
      <vt:lpstr>好疫苗修道吃素 悟見講</vt:lpstr>
      <vt:lpstr>好疫苗修道吃素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2021-05-21T12:58:28Z</dcterms:modified>
  <cp:contentStatus/>
</cp:coreProperties>
</file>