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6" r:id="rId2"/>
    <p:sldId id="337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太上老君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保身保命无烦恼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太上老君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莲藕芋头和大枣，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一个核桃少不了，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补中益气又健脑，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神仙他也羡慕了。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蒸煮熬汤又清炒，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人间素味容易保。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保身保命无烦恼。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化解因果早知道，</a:t>
            </a:r>
            <a:endParaRPr lang="en-US" altLang="zh-CN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52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太上老君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灾难来时菩萨保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太上老君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积功累德不能少。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常食清炒素味淡，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身体平安又康健；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多煲熬汤茶一碗，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身心清透似神仙。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人间食素怜物命，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灾难来时菩萨保。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身素心素又寡欲，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和气长寿因果了。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08982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2867</TotalTime>
  <Words>159</Words>
  <Application>Microsoft Office PowerPoint</Application>
  <PresentationFormat>如螢幕大小 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Franklin Gothic Book</vt:lpstr>
      <vt:lpstr>Wingdings 2</vt:lpstr>
      <vt:lpstr>科技</vt:lpstr>
      <vt:lpstr>太上老君談吃素 悟見講</vt:lpstr>
      <vt:lpstr>太上老君談吃素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652</cp:revision>
  <dcterms:created xsi:type="dcterms:W3CDTF">2014-02-15T05:50:45Z</dcterms:created>
  <dcterms:modified xsi:type="dcterms:W3CDTF">2021-04-02T01:20:44Z</dcterms:modified>
  <cp:contentStatus/>
</cp:coreProperties>
</file>