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3" r:id="rId2"/>
    <p:sldId id="305" r:id="rId3"/>
    <p:sldId id="310" r:id="rId4"/>
    <p:sldId id="309" r:id="rId5"/>
    <p:sldId id="308" r:id="rId6"/>
    <p:sldId id="313" r:id="rId7"/>
    <p:sldId id="307" r:id="rId8"/>
    <p:sldId id="304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、回教徒不吃豬肉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說到這裡，有些人修道不知道要吃素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，為什麼回教徒不吃豬肉呢？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因為古蘭經明文記載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，凡是有血的皆不能吃，因豬被殺時有血，不符古蘭經明文之規定。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所以回教徒遵守法律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，就像你們遵守國家的法律一樣，他們不會越軌，所以就照著做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二、為何肉不能吃？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豬裡面的寄生蟲有幾種？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包括它肌肉裡面有幾種寄生蟲？你們猜得到嗎？最少有九種的寄生蟲啊！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你們注意聽，這是你們的醫學報導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，其中最明顯的跳蟲、吸血的鉤蟲，另外還有一種寄生在肌肉裡面，總共有九種啊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21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三、吃肉會得各種病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足以讓人類患了肺病、肺癆、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肺結核，像皮病，還有一種膽毒，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為什麼人類會有這麼多的疾病呢？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而他們卻不知道原因何在？因為人類貪吃、好吃、吃的無所選擇，豬裡面的寄生蟲足以讓你害病，讓你喪失生命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214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四、動物被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毒素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豬平常的音調很低沉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，但在它被殺的時候，聲調很高很尖銳，因為它驚懼、恐慌而導致全身的毒素散佈整個身體。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這時人殺了它、吃了它以後會怎樣？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中了無形的毒素、脾氣、毛病，再重的就一命歸天，這可怕不可怕？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4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五、各種動物不能吃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安拉慈悲，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在古蘭經裡面明文規定，不能吃豬肉的原因。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你們現在不只豬肉不能吃，各種動物都不能吃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。你們知道原因嗎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62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五、各種動物不能吃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以此類推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，你們不難想像它們也是一條靈，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當它們被殺的時候，害怕驚慌，那全身的毒素佈滿全身，這時候你吃了它等於也害了自己，生了無明的病，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當你們生了無明的病，你們就知道什麼原因了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0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六、要斬斷吃肉惡習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賢士們！敢不敢再吃肉啊？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（不敢）。凡是一個真正修道者，他必慈悲為懷，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成為一個真正修道者，必須要與眾生（畜生）隔絕一切的因緣，你不欠它，它不欠你，這才稱得上是一個真正修道者應有的風範。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如果今天你們有智慧，望你們快快斬斷一切因緣啊！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38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939902"/>
            <a:ext cx="6480048" cy="42978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11510"/>
            <a:ext cx="6480048" cy="302433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345mp3@gmail.com</a:t>
            </a:r>
            <a:endParaRPr lang="zh-TW" altLang="en-US" sz="6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567</TotalTime>
  <Words>560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回教聖人談吃素 悟見講</vt:lpstr>
      <vt:lpstr>回教聖人談吃素 悟見講</vt:lpstr>
      <vt:lpstr>回教聖人談吃素 悟見講</vt:lpstr>
      <vt:lpstr>回教聖人談吃素 悟見講</vt:lpstr>
      <vt:lpstr>回教聖人談吃素 悟見講</vt:lpstr>
      <vt:lpstr>回教聖人談吃素 悟見講</vt:lpstr>
      <vt:lpstr>回教聖人談吃素 悟見講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306</cp:revision>
  <dcterms:created xsi:type="dcterms:W3CDTF">2014-02-15T05:50:45Z</dcterms:created>
  <dcterms:modified xsi:type="dcterms:W3CDTF">2018-08-16T03:02:24Z</dcterms:modified>
  <cp:contentStatus/>
</cp:coreProperties>
</file>