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2" r:id="rId4"/>
    <p:sldId id="301" r:id="rId5"/>
    <p:sldId id="300" r:id="rId6"/>
    <p:sldId id="303" r:id="rId7"/>
    <p:sldId id="299" r:id="rId8"/>
    <p:sldId id="298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、凡是有血不能吃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說到這裡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，有些人修道，不知道要吃素，為什麼回教徒不吃豬肉呢？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因為古蘭經明文記載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，凡是有血的皆不能吃，因豬被殺時有血，不符古蘭經明文之規定。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所以回教徒遵守法律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，就像你們遵守國家的法律一樣，他們不會越軌，所以就照著做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二、為何肉不能吃？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豬裡面的寄生蟲有幾種？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包括它肌肉裡面有幾種寄生蟲？你們猜得到嗎？最少有九種的寄生蟲啊！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你們注意聽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，這是你們的醫學報導，其中最明顯的跳蟲、吸血的鉤蟲，另外還有一種寄生在肌肉裡面，總共有九種啊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9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二、為何肉不能吃？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足以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讓人類患了肺病、肺癆、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肺結核，像皮病，還有一種膽毒，為什麼人類，會有這麼多的疾病呢？而他們卻不知道原因何在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人類貪吃、好吃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、吃的無所選擇，豬裡面的寄生蟲足以讓你害病，讓你喪失生命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684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三、動物被殺生毒素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豬平常的音調很低沉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，但在它被殺的時候，聲調很高很尖銳，因為它驚懼、恐慌而導致全身的毒素散佈整個身體。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這時人殺了它、吃了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它，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會怎樣？中了無形的毒素、脾氣、毛病，再重的就一命歸天，這可怕不可怕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75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四、各種動物不能吃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安拉慈悲，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在古蘭經裡面明文規定，不能吃豬肉的原因。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你們現在不只豬肉不能吃，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各種動物都不能吃。你們知道原因嗎？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219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四、各種動物不能吃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以此類推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你們不難想像它們也是一條靈，當它們被殺的時候，害怕驚慌，那全身的毒素佈滿全身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你吃了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它，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也害了自己，生了無明的病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你們生了無明的病，你們就知道什麼原因了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3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五、要斬斷吃肉因緣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敢不敢再吃肉啊？ （不敢）。凡是一個真正修道者，他必慈悲為懷，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如果你們要成為一個真正修道者，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必須要與眾生（畜生）隔絕一切的因緣，你不欠它，它不欠你，這才稱得上是一個真正修道者應有的風範。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有智慧，望你們快快斬斷一切因緣啊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28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六、修天道回天國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仙佛每次臨壇，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說破了嘴，用盡了心血，目的在那裡？就是要呼喚原胎佛子啊！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若是現在你們修道，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不憑著自己的良心，不拿出真心對上天，這個時候你們虛心假意，到了審判的時候（指末劫），上帝也不會憐憫，到時候你們只有永居火獄（指地獄）。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855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六、修天道回天國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你們虔誠修道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，現在你們可以認安拉，虔誠百注、修養自性，到了審判之日，安拉自然引導你們進天國。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19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</TotalTime>
  <Words>703</Words>
  <Application>Microsoft Office PowerPoint</Application>
  <PresentationFormat>如螢幕大小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回教聖人勸持齋 悟見講</vt:lpstr>
      <vt:lpstr>回教聖人勸持齋 悟見講</vt:lpstr>
      <vt:lpstr>回教聖人勸持齋 悟見講</vt:lpstr>
      <vt:lpstr>回教聖人勸持齋 悟見講</vt:lpstr>
      <vt:lpstr>回教聖人勸持齋 悟見講</vt:lpstr>
      <vt:lpstr>回教聖人勸持齋 悟見講</vt:lpstr>
      <vt:lpstr>回教聖人勸持齋 悟見講</vt:lpstr>
      <vt:lpstr>回教聖人勸持齋 悟見講</vt:lpstr>
      <vt:lpstr>回教聖人勸持齋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192</cp:revision>
  <dcterms:created xsi:type="dcterms:W3CDTF">2014-02-15T05:50:45Z</dcterms:created>
  <dcterms:modified xsi:type="dcterms:W3CDTF">2017-08-30T01:43:06Z</dcterms:modified>
  <cp:contentStatus/>
</cp:coreProperties>
</file>