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7" r:id="rId2"/>
    <p:sldId id="296" r:id="rId3"/>
    <p:sldId id="306" r:id="rId4"/>
    <p:sldId id="301" r:id="rId5"/>
    <p:sldId id="303" r:id="rId6"/>
    <p:sldId id="30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2649" autoAdjust="0"/>
  </p:normalViewPr>
  <p:slideViewPr>
    <p:cSldViewPr>
      <p:cViewPr varScale="1">
        <p:scale>
          <a:sx n="65" d="100"/>
          <a:sy n="65" d="100"/>
        </p:scale>
        <p:origin x="840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吃肉為何難躲劫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一、吃肉殺業十惡報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分別善惡報應經説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殺生有十種惡報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一、冤家轉移；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二、見者不喜；                    三、有情驚怖；                     四、恆受苦惱；                五、常思殺業；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六、夢見愛苦；                      七、臨終悔恨；                     八、生命短促；                       九、心識愚昧；                十、死墜地獄；</a:t>
            </a:r>
          </a:p>
        </p:txBody>
      </p:sp>
    </p:spTree>
    <p:extLst>
      <p:ext uri="{BB962C8B-B14F-4D97-AF65-F5344CB8AC3E}">
        <p14:creationId xmlns:p14="http://schemas.microsoft.com/office/powerpoint/2010/main" val="199749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吃肉殺業的惡報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二、一首省人的佛偈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燉肉煎魚為解饞，不知動物心不甘。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廚房變成屠宰場，開膛剖腹上刀山。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煎炒烹炸諸刑罰，生吞活嚼是美餐。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神識寄住你身上，遲早要你把命還。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吃肉殺業的惡報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二、一首省人的佛偈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善惡到頭終有報，病從口入莫等閒。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時日不久惡盈滿，疾病纏身進醫院。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剖腹開膛下刀剪，全是廚房景再現。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早知今日下地獄，何必當初嘴太饞。</a:t>
            </a:r>
          </a:p>
        </p:txBody>
      </p:sp>
    </p:spTree>
    <p:extLst>
      <p:ext uri="{BB962C8B-B14F-4D97-AF65-F5344CB8AC3E}">
        <p14:creationId xmlns:p14="http://schemas.microsoft.com/office/powerpoint/2010/main" val="316475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吃肉殺業的惡報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四、吃肉功德會流失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讓為師來勸勸你們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，你們自己好好的想一想，你今天不吃素，那麼一面聽道理，一面還造下殺生的罪業，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你一天做了多少的功德？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講了幾句的道理？一個月渡了多少個人？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徒兒啊！你們的功德，到底做到什麼時侯，才能夠圓滿呢？</a:t>
            </a:r>
          </a:p>
        </p:txBody>
      </p:sp>
    </p:spTree>
    <p:extLst>
      <p:ext uri="{BB962C8B-B14F-4D97-AF65-F5344CB8AC3E}">
        <p14:creationId xmlns:p14="http://schemas.microsoft.com/office/powerpoint/2010/main" val="277706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吃肉殺業的惡報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 素食十四好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水果蔬菜營養高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味道新鮮吃得飽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廚房乾淨好打掃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沒有葷腥蒼蠅跑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培養仁心不急躁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容易消化腸道好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修道唸佛最可靠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萬物為朋友誼高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不結冤家免爭吵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學仙學佛慈心抱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清心寡慾少煩惱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修德積功西天到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吃素嫌晚不嫌早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素果素心果位高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583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吃肉殺業的惡報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五、吃素才有慈悲心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你們想要超生了死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，怎麼了啊？吃人家難道就不用還了嗎？這不是為師在強迫你們，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一個學道、學佛的人，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不吃素，那就一點慈悲心，都沒有了，你們學什麼佛呢？</a:t>
            </a:r>
          </a:p>
        </p:txBody>
      </p:sp>
    </p:spTree>
    <p:extLst>
      <p:ext uri="{BB962C8B-B14F-4D97-AF65-F5344CB8AC3E}">
        <p14:creationId xmlns:p14="http://schemas.microsoft.com/office/powerpoint/2010/main" val="307961234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510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吃肉為何難躲劫 悟見講</vt:lpstr>
      <vt:lpstr>吃肉殺業的惡報 悟見講</vt:lpstr>
      <vt:lpstr>吃肉殺業的惡報 悟見講</vt:lpstr>
      <vt:lpstr>吃肉殺業的惡報 悟見講</vt:lpstr>
      <vt:lpstr>吃肉殺業的惡報 悟見講</vt:lpstr>
      <vt:lpstr>吃肉殺業的惡報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241</cp:revision>
  <dcterms:created xsi:type="dcterms:W3CDTF">2014-02-15T05:50:45Z</dcterms:created>
  <dcterms:modified xsi:type="dcterms:W3CDTF">2020-03-15T05:53:26Z</dcterms:modified>
  <cp:contentStatus/>
</cp:coreProperties>
</file>