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97" r:id="rId2"/>
    <p:sldId id="296" r:id="rId3"/>
    <p:sldId id="306" r:id="rId4"/>
    <p:sldId id="303" r:id="rId5"/>
    <p:sldId id="301" r:id="rId6"/>
    <p:sldId id="300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吃肉殺業的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惡報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一、吃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肉殺業十惡報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分別善惡報應經説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殺生有十種惡報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一、冤家轉移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二、見者不喜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                    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、有情驚怖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                     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、恆受苦惱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                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、常思殺業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、夢見愛苦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；                      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、臨終悔恨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；                     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、生命短促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；                       九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、心識愚昧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；                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、死墜地獄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749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吃肉殺業的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惡報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二、一首省人的佛偈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燉肉煎魚為解饞，不知動物心不甘。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廚房變成屠宰場，開膛剖腹上刀山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炒烹炸諸刑罰，生吞活嚼是美餐。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神識寄住你身上，遲早要你把命還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吃肉殺業的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惡報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二、一首省人的佛偈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善惡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到頭終有報，病從口入莫等閒。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時日不久惡盈滿，疾病纏身進醫院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剖腹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開膛下刀剪，全是廚房景再現。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早知今日下地獄，何必當初嘴太饞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475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吃肉殺業的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惡報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 素食十四好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文殊菩薩説</a:t>
            </a:r>
          </a:p>
          <a:p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吃素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好 水果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蔬菜營養高</a:t>
            </a:r>
            <a:b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吃素好 味道新鮮吃得飽</a:t>
            </a:r>
            <a:b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吃素好 廚房乾淨好打掃</a:t>
            </a:r>
            <a:b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吃素好 沒有葷腥蒼蠅跑</a:t>
            </a:r>
          </a:p>
          <a:p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吃素好 培養仁心不急躁</a:t>
            </a:r>
            <a:b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吃素好 容易消化腸道好</a:t>
            </a:r>
            <a:b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吃素好 修道唸佛最可靠</a:t>
            </a:r>
            <a:b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吃素好 萬物為朋友誼</a:t>
            </a:r>
            <a:r>
              <a:rPr lang="zh-TW" altLang="en-US" sz="3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</a:t>
            </a:r>
            <a:endParaRPr lang="en-US" altLang="zh-TW" sz="38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吃素好 不結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冤家免爭吵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吃素好 學仙學佛慈心抱</a:t>
            </a:r>
            <a:b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吃素好 清心寡慾少煩惱</a:t>
            </a:r>
            <a:b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吃素好 修德積功西天到</a:t>
            </a:r>
          </a:p>
          <a:p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吃素好 吃素嫌晚不嫌早</a:t>
            </a:r>
            <a:b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吃素好 素果素心果位</a:t>
            </a:r>
            <a:r>
              <a:rPr lang="zh-TW" altLang="en-US" sz="3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583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吃肉殺業的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惡報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四、吃肉功德會流失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讓為師來勸勸你們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，你們自己好好的想一想，你今天不吃素，那麼一面聽道理，一面還造下殺生的罪業，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你一天做了多少的功德？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講了幾句的道理？一個月渡了多少個人？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徒兒啊！你們的功德，到底做到什麼時侯，才能夠圓滿呢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706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吃肉殺業的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惡報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五、吃素才有慈悲心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你們想要超生了死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，怎麼了啊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人家難道就不用還了嗎？這不是為師在強迫你們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學道、學佛的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吃素，那就一點慈悲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心，都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沒有了，你們學什麼佛呢？</a:t>
            </a:r>
          </a:p>
        </p:txBody>
      </p:sp>
    </p:spTree>
    <p:extLst>
      <p:ext uri="{BB962C8B-B14F-4D97-AF65-F5344CB8AC3E}">
        <p14:creationId xmlns:p14="http://schemas.microsoft.com/office/powerpoint/2010/main" val="307961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553</TotalTime>
  <Words>261</Words>
  <Application>Microsoft Office PowerPoint</Application>
  <PresentationFormat>如螢幕大小 (16:9)</PresentationFormat>
  <Paragraphs>31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吃肉殺業的惡報 悟見講</vt:lpstr>
      <vt:lpstr>吃肉殺業的惡報 悟見講</vt:lpstr>
      <vt:lpstr>吃肉殺業的惡報 悟見講</vt:lpstr>
      <vt:lpstr>吃肉殺業的惡報 悟見講</vt:lpstr>
      <vt:lpstr>吃肉殺業的惡報 悟見講</vt:lpstr>
      <vt:lpstr>吃肉殺業的惡報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240</cp:revision>
  <dcterms:created xsi:type="dcterms:W3CDTF">2014-02-15T05:50:45Z</dcterms:created>
  <dcterms:modified xsi:type="dcterms:W3CDTF">2017-11-14T07:27:28Z</dcterms:modified>
  <cp:contentStatus/>
</cp:coreProperties>
</file>