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吃肉容易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致癌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何謂精緻化食物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賢士們，平時的飲食太過於油膩，又太過於精緻化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，什麼是「精緻化」的食物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例如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：炸雞排、漢堡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、薯條、牛排等等之類的食物，都稱為精緻化的食物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吃肉容易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致癌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十、因果也是致癌因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而人體會產生癌症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，除了是人為所造的因素之外，另外則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是，與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個人累劫累世，以及今世所造下的因果業力有關，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所以若是賢士本身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，或是你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親朋好友，有罹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患癌症，或是一些罕見之疾病，除了勸化他能茹素、戒殺放生之外，也可以請他多做消業，了消自身所造之因果業力。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652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吃肉容易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致癌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二、精緻食物易致癌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的人生活富裕了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，只講究身的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享受，更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注重口的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享受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吃的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食物，都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較為精緻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精緻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食物，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之所以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美味，是因為經過比較多的人工加工，所以雖然美味，卻不一定健康。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賢士們，若吃食太多這方面的食物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，很容易讓自己的身體，產生疾病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癌症、腸癌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039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吃肉容易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致癌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三、吃素能保健腸道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精緻化的食物，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會讓你們的腸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道，提前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退化、老化，腸道如果退化、老化，代表腸道的機能已經受損；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腸道的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機能，如果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代謝的功能，就變得不好，就很容易有腸癌的疾病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產生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賢士們，平時要多吃食天然的蔬菜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、水果，增加腸道中的好菌，保健腸道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772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吃肉容易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致癌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四、吃肉會破壞腸道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吃食肉類，以及精緻化的食物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，會破壞腸道的機能，以及增加腸道的負擔，更會增加你們身體當中的毒素。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雖然蔬菜、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水果，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有農藥殘留的一些毒素，但是這些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毒素，可以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溫水，來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浸泡、洗滌，或是以流動的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清水，來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浸泡、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洗滌，就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可以去除，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但是肉類當中的毒素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，是無法以洗滌的方式去除的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091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吃肉容易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致癌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五、動物体內毒素多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所吃食的肉類當中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，除了肉類本身所含的毒素，也就是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動物，在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被人類宰殺的時候，因為恐懼、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害怕，而產生的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屍毒；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另外，肉類當中還含有化學的毒素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，賢士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們，若是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每天吃食肉類，就會讓這些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毒素，殘留在體內。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679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吃肉容易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致癌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六、吃肉吃進了毒素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吃肉，是在毒害自己的五臟六腑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，賢士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們，將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肉類吃進去之後，經由胃的消化，然後再輸送至腸道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你們的腸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除了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吸收肉類當中的養分，同時也吸收了肉類當中的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毒素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6078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吃肉容易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致癌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七、毒素破壞身体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然後再經由血液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，將這些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毒素，供給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到你們的五臟六腑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每天吃食肉類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，也就等於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每天，在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毒害自己的五臟六腑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五臟六腑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受毒素侵害、破壞，久而久之，五臟六腑的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機能，就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容易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退化。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69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吃肉容易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致癌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八、吃素食最有智慧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人體五臟六腑的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，若是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退化，就容易產生疾病、容易產生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癌症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聰明的賢士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，應該要有智慧，來選擇適合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人類，所吃的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食物。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其實，人類不一定要吃食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肉類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，才能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存活，吃天然的蔬菜、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水果，也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能滋養你們的性命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015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吃肉容易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致癌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九、素食營養已足夠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很多素食食品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，都可以取代肉類，也可以吸收到魚肉當中的養分，甚至更甚、更健康的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養分。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認為「吃素是沒有營養」的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觀念，是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錯誤的，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只要賢士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們，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素不偏食、不挑食，素食中任何的食物，你們都去攝取、吃食，就沒有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所謂「營養不足」的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情況發生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909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528</TotalTime>
  <Words>886</Words>
  <Application>Microsoft Office PowerPoint</Application>
  <PresentationFormat>如螢幕大小 (16:9)</PresentationFormat>
  <Paragraphs>56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吃肉容易致癌 悟見講</vt:lpstr>
      <vt:lpstr>吃肉容易致癌 悟見講</vt:lpstr>
      <vt:lpstr>吃肉容易致癌 悟見講</vt:lpstr>
      <vt:lpstr>吃肉容易致癌 悟見講</vt:lpstr>
      <vt:lpstr>吃肉容易致癌 悟見講</vt:lpstr>
      <vt:lpstr>吃肉容易致癌 悟見講</vt:lpstr>
      <vt:lpstr>吃肉容易致癌 悟見講</vt:lpstr>
      <vt:lpstr>吃肉容易致癌 悟見講</vt:lpstr>
      <vt:lpstr>吃肉容易致癌 悟見講</vt:lpstr>
      <vt:lpstr>吃肉容易致癌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242</cp:revision>
  <dcterms:created xsi:type="dcterms:W3CDTF">2014-02-15T05:50:45Z</dcterms:created>
  <dcterms:modified xsi:type="dcterms:W3CDTF">2017-12-14T02:09:49Z</dcterms:modified>
  <cp:contentStatus/>
</cp:coreProperties>
</file>