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5" r:id="rId2"/>
    <p:sldId id="296" r:id="rId3"/>
    <p:sldId id="297" r:id="rId4"/>
    <p:sldId id="304" r:id="rId5"/>
    <p:sldId id="303" r:id="rId6"/>
    <p:sldId id="302" r:id="rId7"/>
    <p:sldId id="301" r:id="rId8"/>
    <p:sldId id="300" r:id="rId9"/>
    <p:sldId id="299" r:id="rId10"/>
    <p:sldId id="298" r:id="rId11"/>
    <p:sldId id="306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5" d="100"/>
          <a:sy n="65" d="100"/>
        </p:scale>
        <p:origin x="83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215C982-263C-4708-866B-B5914995FC78}"/>
    <pc:docChg chg="modSld">
      <pc:chgData name="老兄 悟見" userId="d3c841b5715e98f1" providerId="LiveId" clId="{0215C982-263C-4708-866B-B5914995FC78}" dt="2020-03-15T06:39:48.983" v="2"/>
      <pc:docMkLst>
        <pc:docMk/>
      </pc:docMkLst>
      <pc:sldChg chg="modSp mod">
        <pc:chgData name="老兄 悟見" userId="d3c841b5715e98f1" providerId="LiveId" clId="{0215C982-263C-4708-866B-B5914995FC78}" dt="2020-03-15T06:39:29.648" v="1" actId="20577"/>
        <pc:sldMkLst>
          <pc:docMk/>
          <pc:sldMk cId="594691744" sldId="306"/>
        </pc:sldMkLst>
        <pc:spChg chg="mod">
          <ac:chgData name="老兄 悟見" userId="d3c841b5715e98f1" providerId="LiveId" clId="{0215C982-263C-4708-866B-B5914995FC78}" dt="2020-03-15T06:39:29.648" v="1" actId="20577"/>
          <ac:spMkLst>
            <pc:docMk/>
            <pc:sldMk cId="594691744" sldId="306"/>
            <ac:spMk id="5" creationId="{00000000-0000-0000-0000-000000000000}"/>
          </ac:spMkLst>
        </pc:spChg>
      </pc:sldChg>
      <pc:sldChg chg="modSp">
        <pc:chgData name="老兄 悟見" userId="d3c841b5715e98f1" providerId="LiveId" clId="{0215C982-263C-4708-866B-B5914995FC78}" dt="2020-03-15T06:39:48.983" v="2"/>
        <pc:sldMkLst>
          <pc:docMk/>
          <pc:sldMk cId="2377621605" sldId="307"/>
        </pc:sldMkLst>
        <pc:spChg chg="mod">
          <ac:chgData name="老兄 悟見" userId="d3c841b5715e98f1" providerId="LiveId" clId="{0215C982-263C-4708-866B-B5914995FC78}" dt="2020-03-15T06:39:48.983" v="2"/>
          <ac:spMkLst>
            <pc:docMk/>
            <pc:sldMk cId="2377621605" sldId="307"/>
            <ac:spMk id="4" creationId="{00000000-0000-0000-0000-000000000000}"/>
          </ac:spMkLst>
        </pc:spChg>
      </pc:sldChg>
    </pc:docChg>
  </pc:docChgLst>
  <pc:docChgLst>
    <pc:chgData name="老兄 悟見" userId="d3c841b5715e98f1" providerId="LiveId" clId="{6BE65D57-9FCB-4628-AA1F-FF0A1870B32E}"/>
    <pc:docChg chg="custSel modSld sldOrd">
      <pc:chgData name="老兄 悟見" userId="d3c841b5715e98f1" providerId="LiveId" clId="{6BE65D57-9FCB-4628-AA1F-FF0A1870B32E}" dt="2020-03-15T06:12:46.747" v="40" actId="207"/>
      <pc:docMkLst>
        <pc:docMk/>
      </pc:docMkLst>
      <pc:sldChg chg="modSp mod">
        <pc:chgData name="老兄 悟見" userId="d3c841b5715e98f1" providerId="LiveId" clId="{6BE65D57-9FCB-4628-AA1F-FF0A1870B32E}" dt="2020-03-15T06:03:46.811" v="18" actId="255"/>
        <pc:sldMkLst>
          <pc:docMk/>
          <pc:sldMk cId="1759619280" sldId="296"/>
        </pc:sldMkLst>
        <pc:spChg chg="mod">
          <ac:chgData name="老兄 悟見" userId="d3c841b5715e98f1" providerId="LiveId" clId="{6BE65D57-9FCB-4628-AA1F-FF0A1870B32E}" dt="2020-03-15T06:03:46.811" v="18" actId="255"/>
          <ac:spMkLst>
            <pc:docMk/>
            <pc:sldMk cId="1759619280" sldId="296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04:43.682" v="20" actId="20577"/>
        <pc:sldMkLst>
          <pc:docMk/>
          <pc:sldMk cId="1480399214" sldId="297"/>
        </pc:sldMkLst>
        <pc:spChg chg="mod">
          <ac:chgData name="老兄 悟見" userId="d3c841b5715e98f1" providerId="LiveId" clId="{6BE65D57-9FCB-4628-AA1F-FF0A1870B32E}" dt="2020-03-15T06:04:43.682" v="20" actId="20577"/>
          <ac:spMkLst>
            <pc:docMk/>
            <pc:sldMk cId="1480399214" sldId="297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09:29.611" v="33" actId="255"/>
        <pc:sldMkLst>
          <pc:docMk/>
          <pc:sldMk cId="2356529406" sldId="298"/>
        </pc:sldMkLst>
        <pc:spChg chg="mod">
          <ac:chgData name="老兄 悟見" userId="d3c841b5715e98f1" providerId="LiveId" clId="{6BE65D57-9FCB-4628-AA1F-FF0A1870B32E}" dt="2020-03-15T06:09:29.611" v="33" actId="255"/>
          <ac:spMkLst>
            <pc:docMk/>
            <pc:sldMk cId="2356529406" sldId="298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07:50.069" v="31" actId="27636"/>
        <pc:sldMkLst>
          <pc:docMk/>
          <pc:sldMk cId="360784783" sldId="302"/>
        </pc:sldMkLst>
        <pc:spChg chg="mod">
          <ac:chgData name="老兄 悟見" userId="d3c841b5715e98f1" providerId="LiveId" clId="{6BE65D57-9FCB-4628-AA1F-FF0A1870B32E}" dt="2020-03-15T06:07:50.069" v="31" actId="27636"/>
          <ac:spMkLst>
            <pc:docMk/>
            <pc:sldMk cId="360784783" sldId="302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07:22.612" v="29" actId="27636"/>
        <pc:sldMkLst>
          <pc:docMk/>
          <pc:sldMk cId="726791113" sldId="303"/>
        </pc:sldMkLst>
        <pc:spChg chg="mod">
          <ac:chgData name="老兄 悟見" userId="d3c841b5715e98f1" providerId="LiveId" clId="{6BE65D57-9FCB-4628-AA1F-FF0A1870B32E}" dt="2020-03-15T06:07:22.612" v="29" actId="27636"/>
          <ac:spMkLst>
            <pc:docMk/>
            <pc:sldMk cId="726791113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06:37.871" v="27" actId="27636"/>
        <pc:sldMkLst>
          <pc:docMk/>
          <pc:sldMk cId="2590915718" sldId="304"/>
        </pc:sldMkLst>
        <pc:spChg chg="mod">
          <ac:chgData name="老兄 悟見" userId="d3c841b5715e98f1" providerId="LiveId" clId="{6BE65D57-9FCB-4628-AA1F-FF0A1870B32E}" dt="2020-03-15T06:06:37.871" v="27" actId="27636"/>
          <ac:spMkLst>
            <pc:docMk/>
            <pc:sldMk cId="2590915718" sldId="304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6BE65D57-9FCB-4628-AA1F-FF0A1870B32E}" dt="2020-03-15T06:02:49.451" v="15" actId="27636"/>
        <pc:sldMkLst>
          <pc:docMk/>
          <pc:sldMk cId="717724758" sldId="305"/>
        </pc:sldMkLst>
        <pc:spChg chg="mod">
          <ac:chgData name="老兄 悟見" userId="d3c841b5715e98f1" providerId="LiveId" clId="{6BE65D57-9FCB-4628-AA1F-FF0A1870B32E}" dt="2020-03-15T06:02:49.451" v="15" actId="27636"/>
          <ac:spMkLst>
            <pc:docMk/>
            <pc:sldMk cId="717724758" sldId="305"/>
            <ac:spMk id="5" creationId="{00000000-0000-0000-0000-000000000000}"/>
          </ac:spMkLst>
        </pc:spChg>
      </pc:sldChg>
      <pc:sldChg chg="modSp mod">
        <pc:chgData name="老兄 悟見" userId="d3c841b5715e98f1" providerId="LiveId" clId="{6BE65D57-9FCB-4628-AA1F-FF0A1870B32E}" dt="2020-03-15T06:12:46.747" v="40" actId="207"/>
        <pc:sldMkLst>
          <pc:docMk/>
          <pc:sldMk cId="594691744" sldId="306"/>
        </pc:sldMkLst>
        <pc:spChg chg="mod">
          <ac:chgData name="老兄 悟見" userId="d3c841b5715e98f1" providerId="LiveId" clId="{6BE65D57-9FCB-4628-AA1F-FF0A1870B32E}" dt="2020-03-15T06:11:35.932" v="34"/>
          <ac:spMkLst>
            <pc:docMk/>
            <pc:sldMk cId="594691744" sldId="306"/>
            <ac:spMk id="4" creationId="{00000000-0000-0000-0000-000000000000}"/>
          </ac:spMkLst>
        </pc:spChg>
        <pc:spChg chg="mod">
          <ac:chgData name="老兄 悟見" userId="d3c841b5715e98f1" providerId="LiveId" clId="{6BE65D57-9FCB-4628-AA1F-FF0A1870B32E}" dt="2020-03-15T06:12:46.747" v="40" actId="207"/>
          <ac:spMkLst>
            <pc:docMk/>
            <pc:sldMk cId="594691744" sldId="30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一、吃肉降低免疫力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精緻化的食物，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會讓你們的腸道，提前退化、老化，腸道如果退化、老化，代表腸道的機能已經受損；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腸道的機能，如果受損，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代謝的功能，就變得不好，就很容易有腸癌的疾病產生。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所以賢士們，平時要多吃食天然的蔬菜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、水果，增加腸道中的好菌，保健腸道。</a:t>
            </a:r>
          </a:p>
        </p:txBody>
      </p:sp>
    </p:spTree>
    <p:extLst>
      <p:ext uri="{BB962C8B-B14F-4D97-AF65-F5344CB8AC3E}">
        <p14:creationId xmlns:p14="http://schemas.microsoft.com/office/powerpoint/2010/main" val="71772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十、因果也是致癌因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而人體會產生癌症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，除了是人為所造的因素之外，另外則是，與個人累劫累世，以及今世所造下的因果業力有關，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所以若是賢士本身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，或是你的親朋好友，有罹患癌症，或是一些罕見之疾病，除了勸化他能茹素、戒殺放生之外，也可以請他多做消業，了消自身所造之因果業力。</a:t>
            </a:r>
          </a:p>
        </p:txBody>
      </p:sp>
    </p:spTree>
    <p:extLst>
      <p:ext uri="{BB962C8B-B14F-4D97-AF65-F5344CB8AC3E}">
        <p14:creationId xmlns:p14="http://schemas.microsoft.com/office/powerpoint/2010/main" val="235652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十一、吃肉容易染瘟疫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（二）為師要你們，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没有吃素的人要學吃素，為師跟你們說，在不久的將來，细菌會很多，如果你没有真正好的抵抗力的話，你會犧牲在這一場的浩劫當中。這個劫數才剛剛起步而已，所以你們要好好保重啊！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69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十二、不吃素難躲浩劫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                  盡留素食持齋人                   一切五葷之食物                      齊齊掃盡根不生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            不信請看一日現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                   身若汙穢齊掃完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                     願受皇母降職權                         關某雖是武身漢                    也曾為衆淚不乾</a:t>
            </a:r>
          </a:p>
        </p:txBody>
      </p:sp>
    </p:spTree>
    <p:extLst>
      <p:ext uri="{BB962C8B-B14F-4D97-AF65-F5344CB8AC3E}">
        <p14:creationId xmlns:p14="http://schemas.microsoft.com/office/powerpoint/2010/main" val="237762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二、何謂精緻化食物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賢士們，平時的飲食太過於油膩，又太過於精緻化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，什麼是「精緻化」的食物？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例如：炸雞排、漢堡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、薯條、牛排等等之類的食物，都稱為精緻化的食物。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三、精緻食物易致癌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現代的人生活富裕了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，只講究身的享受，更注重口的享受，所吃的食物，都較為精緻化。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精緻化的食物，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之所以美味，是因為經過比較多的人工加工，所以雖然美味，卻不一定健康。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賢士們，若吃食太多這方面的食物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，很容易讓自己的身體，產生疾病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癌症、腸癌。</a:t>
            </a:r>
          </a:p>
        </p:txBody>
      </p:sp>
    </p:spTree>
    <p:extLst>
      <p:ext uri="{BB962C8B-B14F-4D97-AF65-F5344CB8AC3E}">
        <p14:creationId xmlns:p14="http://schemas.microsoft.com/office/powerpoint/2010/main" val="148039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四、吃肉會破壞腸道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吃食肉類，以及精緻化的食物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，會破壞腸道的機能，以及增加腸道的負擔，更會增加你們身體當中的毒素。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腸道的機能，如果受損，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代謝的功能，就變得不好，就很容易有腸癌的疾病產生。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91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五、動物体內毒素多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你們所吃食的肉類當中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，除了肉類本身所含的毒素，也就是動物，在被人類宰殺的時候，因為恐懼、害怕，而產生的屍毒；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另外，肉類當中還含有化學的毒素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，賢士們，若是每天吃食肉類，就會讓這些毒素，殘留在體內。</a:t>
            </a:r>
          </a:p>
        </p:txBody>
      </p:sp>
    </p:spTree>
    <p:extLst>
      <p:ext uri="{BB962C8B-B14F-4D97-AF65-F5344CB8AC3E}">
        <p14:creationId xmlns:p14="http://schemas.microsoft.com/office/powerpoint/2010/main" val="72679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六、吃肉吃進了毒素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吃肉，是在毒害自己的五臟六腑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，賢士們，將肉類吃進去之後，經由胃的消化，然後再輸送至腸道，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此時你們的腸道，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除了吸收肉類當中的養分，同時也吸收了肉類當中的毒素。</a:t>
            </a:r>
          </a:p>
        </p:txBody>
      </p:sp>
    </p:spTree>
    <p:extLst>
      <p:ext uri="{BB962C8B-B14F-4D97-AF65-F5344CB8AC3E}">
        <p14:creationId xmlns:p14="http://schemas.microsoft.com/office/powerpoint/2010/main" val="36078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七、毒素破壞身体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然後再經由血液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，將這些毒素，供給到你們的五臟六腑。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你們每天吃食肉類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，也就等於每天，在毒害自己的五臟六腑，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你們的五臟六腑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，不斷受毒素侵害、破壞，久而久之，五臟六腑的機能，就容易退化。</a:t>
            </a:r>
          </a:p>
        </p:txBody>
      </p:sp>
    </p:spTree>
    <p:extLst>
      <p:ext uri="{BB962C8B-B14F-4D97-AF65-F5344CB8AC3E}">
        <p14:creationId xmlns:p14="http://schemas.microsoft.com/office/powerpoint/2010/main" val="245169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八、吃素食最有智慧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人體五臟六腑的機能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，若是退化，就容易產生疾病、容易產生癌症。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所以聰明的賢士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，應該要有智慧，來選擇適合人類，所吃的食物。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其實，人類不一定要吃食肉類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，才能存活，吃天然的蔬菜、水果，也能滋養你們的性命。</a:t>
            </a:r>
          </a:p>
        </p:txBody>
      </p:sp>
    </p:spTree>
    <p:extLst>
      <p:ext uri="{BB962C8B-B14F-4D97-AF65-F5344CB8AC3E}">
        <p14:creationId xmlns:p14="http://schemas.microsoft.com/office/powerpoint/2010/main" val="125015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九、素食營養已足夠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很多素食食品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，都可以取代肉類，也可以吸收到魚肉當中的養分，甚至更甚、更健康的養分。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所以一般人，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認為「吃素是沒有營養」的觀念，是錯誤的，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只要賢士們，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茹素不偏食、不挑食，素食中任何的食物，你們都去攝取、吃食，就沒有所謂「營養不足」的情況發生。</a:t>
            </a:r>
          </a:p>
        </p:txBody>
      </p:sp>
    </p:spTree>
    <p:extLst>
      <p:ext uri="{BB962C8B-B14F-4D97-AF65-F5344CB8AC3E}">
        <p14:creationId xmlns:p14="http://schemas.microsoft.com/office/powerpoint/2010/main" val="18190990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566</TotalTime>
  <Words>1093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  <vt:lpstr>吃肉容易染瘟疫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243</cp:revision>
  <dcterms:created xsi:type="dcterms:W3CDTF">2014-02-15T05:50:45Z</dcterms:created>
  <dcterms:modified xsi:type="dcterms:W3CDTF">2020-03-15T06:39:57Z</dcterms:modified>
  <cp:contentStatus/>
</cp:coreProperties>
</file>