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3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F24A1AD-198F-4913-9947-53B5D3CFD579}"/>
    <pc:docChg chg="custSel addSld modSld">
      <pc:chgData name="老兄 悟見" userId="d3c841b5715e98f1" providerId="LiveId" clId="{2F24A1AD-198F-4913-9947-53B5D3CFD579}" dt="2022-01-22T11:37:37.833" v="130" actId="6549"/>
      <pc:docMkLst>
        <pc:docMk/>
      </pc:docMkLst>
      <pc:sldChg chg="modSp mod">
        <pc:chgData name="老兄 悟見" userId="d3c841b5715e98f1" providerId="LiveId" clId="{2F24A1AD-198F-4913-9947-53B5D3CFD579}" dt="2022-01-22T11:01:28.390" v="33" actId="207"/>
        <pc:sldMkLst>
          <pc:docMk/>
          <pc:sldMk cId="2498647851" sldId="300"/>
        </pc:sldMkLst>
        <pc:spChg chg="mod">
          <ac:chgData name="老兄 悟見" userId="d3c841b5715e98f1" providerId="LiveId" clId="{2F24A1AD-198F-4913-9947-53B5D3CFD579}" dt="2022-01-22T11:01:28.390" v="33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2F24A1AD-198F-4913-9947-53B5D3CFD579}" dt="2022-01-22T11:35:37.524" v="82" actId="20577"/>
        <pc:sldMkLst>
          <pc:docMk/>
          <pc:sldMk cId="2700545517" sldId="301"/>
        </pc:sldMkLst>
        <pc:spChg chg="mod">
          <ac:chgData name="老兄 悟見" userId="d3c841b5715e98f1" providerId="LiveId" clId="{2F24A1AD-198F-4913-9947-53B5D3CFD579}" dt="2022-01-22T11:35:37.524" v="82" actId="20577"/>
          <ac:spMkLst>
            <pc:docMk/>
            <pc:sldMk cId="2700545517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2F24A1AD-198F-4913-9947-53B5D3CFD579}" dt="2022-01-22T11:36:48.587" v="105" actId="207"/>
        <pc:sldMkLst>
          <pc:docMk/>
          <pc:sldMk cId="4136703940" sldId="302"/>
        </pc:sldMkLst>
        <pc:spChg chg="mod">
          <ac:chgData name="老兄 悟見" userId="d3c841b5715e98f1" providerId="LiveId" clId="{2F24A1AD-198F-4913-9947-53B5D3CFD579}" dt="2022-01-22T11:36:48.587" v="105" actId="207"/>
          <ac:spMkLst>
            <pc:docMk/>
            <pc:sldMk cId="4136703940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F24A1AD-198F-4913-9947-53B5D3CFD579}" dt="2022-01-22T11:02:22.890" v="38" actId="207"/>
        <pc:sldMkLst>
          <pc:docMk/>
          <pc:sldMk cId="97045657" sldId="303"/>
        </pc:sldMkLst>
        <pc:spChg chg="mod">
          <ac:chgData name="老兄 悟見" userId="d3c841b5715e98f1" providerId="LiveId" clId="{2F24A1AD-198F-4913-9947-53B5D3CFD579}" dt="2022-01-22T11:02:22.890" v="38" actId="207"/>
          <ac:spMkLst>
            <pc:docMk/>
            <pc:sldMk cId="97045657" sldId="30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F24A1AD-198F-4913-9947-53B5D3CFD579}" dt="2022-01-22T11:37:37.833" v="130" actId="6549"/>
        <pc:sldMkLst>
          <pc:docMk/>
          <pc:sldMk cId="1469557503" sldId="304"/>
        </pc:sldMkLst>
        <pc:spChg chg="mod">
          <ac:chgData name="老兄 悟見" userId="d3c841b5715e98f1" providerId="LiveId" clId="{2F24A1AD-198F-4913-9947-53B5D3CFD579}" dt="2022-01-22T11:37:37.833" v="130" actId="6549"/>
          <ac:spMkLst>
            <pc:docMk/>
            <pc:sldMk cId="1469557503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40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539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808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67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吃素躲劫消瘟疫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一、殺生會帶來劫難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天災人禍如此多，皆因殺生太多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你吃它半斤，就要還它八兩。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三官經：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，若不早日猛心回頭，清靜齌戒，懺悔改過，則三災八難其劫難逃。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吃素躲劫消瘟疫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二、吃素可以躲劫難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玉皇大帝說：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科學理論將對證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不信您們察分明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日後世界將更新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盡留素食持齋人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不信請看一日現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任你身鐵口能辯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身若污穢齊掃完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若無應驗吾失信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願受皇母降職權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天地變遷吾明然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關某雖是武身漢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也曾為眾淚不乾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54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吃素躲劫消瘟疫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三、立清口願保平安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立清口願者，頭插黃旗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，上天保佑平安，躲劫闢難。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關聖帝君指迷篇說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人有罪　神知​​道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人人頭上插旗號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不認人 認旗號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照著旗號遭實報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插青旗 使炮叫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插紅旗者用火燒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插黑旗　水溺竅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插白旗者吃鋼刀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惟有積福行善好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插著黃旗神聖保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670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吃素躲劫消瘟疫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四、仙佛勸人要吃素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慈悲養性可成仙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徒兒們，要慢慢的學習持齋茹素，今天為師，是在求徒兒們作佛，而作佛的第一步，就是要愛護動物，要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愛護這個地球上的每一個生靈、生物，你持齋茹素，也是普渡眾生的之一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4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吃素躲劫消瘟疫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五、殺生造罪遭劫報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三世因果經說：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今生長壽為何因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前世造橋放生人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今生短命是何因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前世宰豬殺牛人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觀音菩薩勸吃素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奉勸世人早吃齋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人性物性一處來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忍心殺食同胞肉 </a:t>
            </a:r>
          </a:p>
          <a:p>
            <a:pPr marL="36576" indent="0" algn="l">
              <a:buNone/>
            </a:pP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將心比心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實可哀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955750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2974</TotalTime>
  <Words>438</Words>
  <Application>Microsoft Office PowerPoint</Application>
  <PresentationFormat>如螢幕大小 (16:9)</PresentationFormat>
  <Paragraphs>59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吃素躲劫消瘟疫 悟見講</vt:lpstr>
      <vt:lpstr>吃素躲劫消瘟疫 悟見講</vt:lpstr>
      <vt:lpstr>吃素躲劫消瘟疫 悟見講</vt:lpstr>
      <vt:lpstr>吃素躲劫消瘟疫 悟見講</vt:lpstr>
      <vt:lpstr>吃素躲劫消瘟疫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2022-01-22T11:37:41Z</dcterms:modified>
  <cp:contentStatus/>
</cp:coreProperties>
</file>