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42" r:id="rId3"/>
    <p:sldId id="332" r:id="rId4"/>
    <p:sldId id="338" r:id="rId5"/>
    <p:sldId id="341" r:id="rId6"/>
    <p:sldId id="336" r:id="rId7"/>
    <p:sldId id="337" r:id="rId8"/>
    <p:sldId id="335" r:id="rId9"/>
    <p:sldId id="334" r:id="rId10"/>
    <p:sldId id="333" r:id="rId11"/>
    <p:sldId id="339" r:id="rId12"/>
    <p:sldId id="296" r:id="rId13"/>
    <p:sldId id="305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-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125241F-C2F8-4EFF-9D48-209C507CE2A2}"/>
    <pc:docChg chg="custSel delSld modSld sldOrd">
      <pc:chgData name="老兄 悟見" userId="d3c841b5715e98f1" providerId="LiveId" clId="{4125241F-C2F8-4EFF-9D48-209C507CE2A2}" dt="2020-03-15T06:34:44.896" v="56" actId="20577"/>
      <pc:docMkLst>
        <pc:docMk/>
      </pc:docMkLst>
      <pc:sldChg chg="modSp mod ord">
        <pc:chgData name="老兄 悟見" userId="d3c841b5715e98f1" providerId="LiveId" clId="{4125241F-C2F8-4EFF-9D48-209C507CE2A2}" dt="2020-03-15T06:30:49.960" v="44" actId="20577"/>
        <pc:sldMkLst>
          <pc:docMk/>
          <pc:sldMk cId="1759619280" sldId="296"/>
        </pc:sldMkLst>
        <pc:spChg chg="mod">
          <ac:chgData name="老兄 悟見" userId="d3c841b5715e98f1" providerId="LiveId" clId="{4125241F-C2F8-4EFF-9D48-209C507CE2A2}" dt="2020-03-15T06:22:49.022" v="12"/>
          <ac:spMkLst>
            <pc:docMk/>
            <pc:sldMk cId="1759619280" sldId="296"/>
            <ac:spMk id="4" creationId="{00000000-0000-0000-0000-000000000000}"/>
          </ac:spMkLst>
        </pc:spChg>
        <pc:spChg chg="mod">
          <ac:chgData name="老兄 悟見" userId="d3c841b5715e98f1" providerId="LiveId" clId="{4125241F-C2F8-4EFF-9D48-209C507CE2A2}" dt="2020-03-15T06:30:49.960" v="44" actId="20577"/>
          <ac:spMkLst>
            <pc:docMk/>
            <pc:sldMk cId="1759619280" sldId="296"/>
            <ac:spMk id="5" creationId="{00000000-0000-0000-0000-000000000000}"/>
          </ac:spMkLst>
        </pc:spChg>
      </pc:sldChg>
      <pc:sldChg chg="modSp mod">
        <pc:chgData name="老兄 悟見" userId="d3c841b5715e98f1" providerId="LiveId" clId="{4125241F-C2F8-4EFF-9D48-209C507CE2A2}" dt="2020-03-15T06:28:38.259" v="38" actId="6549"/>
        <pc:sldMkLst>
          <pc:docMk/>
          <pc:sldMk cId="3680394846" sldId="305"/>
        </pc:sldMkLst>
        <pc:spChg chg="mod">
          <ac:chgData name="老兄 悟見" userId="d3c841b5715e98f1" providerId="LiveId" clId="{4125241F-C2F8-4EFF-9D48-209C507CE2A2}" dt="2020-03-15T06:28:38.259" v="38" actId="6549"/>
          <ac:spMkLst>
            <pc:docMk/>
            <pc:sldMk cId="3680394846" sldId="305"/>
            <ac:spMk id="5" creationId="{00000000-0000-0000-0000-000000000000}"/>
          </ac:spMkLst>
        </pc:spChg>
      </pc:sldChg>
      <pc:sldChg chg="modSp mod">
        <pc:chgData name="老兄 悟見" userId="d3c841b5715e98f1" providerId="LiveId" clId="{4125241F-C2F8-4EFF-9D48-209C507CE2A2}" dt="2020-03-15T06:29:52.747" v="40"/>
        <pc:sldMkLst>
          <pc:docMk/>
          <pc:sldMk cId="3956399641" sldId="330"/>
        </pc:sldMkLst>
        <pc:spChg chg="mod">
          <ac:chgData name="老兄 悟見" userId="d3c841b5715e98f1" providerId="LiveId" clId="{4125241F-C2F8-4EFF-9D48-209C507CE2A2}" dt="2020-03-15T06:29:52.747" v="40"/>
          <ac:spMkLst>
            <pc:docMk/>
            <pc:sldMk cId="3956399641" sldId="330"/>
            <ac:spMk id="5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11.693" v="1"/>
        <pc:sldMkLst>
          <pc:docMk/>
          <pc:sldMk cId="86939098" sldId="332"/>
        </pc:sldMkLst>
        <pc:spChg chg="mod">
          <ac:chgData name="老兄 悟見" userId="d3c841b5715e98f1" providerId="LiveId" clId="{4125241F-C2F8-4EFF-9D48-209C507CE2A2}" dt="2020-03-15T05:42:11.693" v="1"/>
          <ac:spMkLst>
            <pc:docMk/>
            <pc:sldMk cId="86939098" sldId="332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3:11.956" v="8"/>
        <pc:sldMkLst>
          <pc:docMk/>
          <pc:sldMk cId="318940040" sldId="333"/>
        </pc:sldMkLst>
        <pc:spChg chg="mod">
          <ac:chgData name="老兄 悟見" userId="d3c841b5715e98f1" providerId="LiveId" clId="{4125241F-C2F8-4EFF-9D48-209C507CE2A2}" dt="2020-03-15T05:43:11.956" v="8"/>
          <ac:spMkLst>
            <pc:docMk/>
            <pc:sldMk cId="318940040" sldId="333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3:03.781" v="7"/>
        <pc:sldMkLst>
          <pc:docMk/>
          <pc:sldMk cId="239033273" sldId="334"/>
        </pc:sldMkLst>
        <pc:spChg chg="mod">
          <ac:chgData name="老兄 悟見" userId="d3c841b5715e98f1" providerId="LiveId" clId="{4125241F-C2F8-4EFF-9D48-209C507CE2A2}" dt="2020-03-15T05:43:03.781" v="7"/>
          <ac:spMkLst>
            <pc:docMk/>
            <pc:sldMk cId="239033273" sldId="334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55.493" v="6"/>
        <pc:sldMkLst>
          <pc:docMk/>
          <pc:sldMk cId="760927876" sldId="335"/>
        </pc:sldMkLst>
        <pc:spChg chg="mod">
          <ac:chgData name="老兄 悟見" userId="d3c841b5715e98f1" providerId="LiveId" clId="{4125241F-C2F8-4EFF-9D48-209C507CE2A2}" dt="2020-03-15T05:42:55.493" v="6"/>
          <ac:spMkLst>
            <pc:docMk/>
            <pc:sldMk cId="760927876" sldId="335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37.565" v="4"/>
        <pc:sldMkLst>
          <pc:docMk/>
          <pc:sldMk cId="3478573997" sldId="336"/>
        </pc:sldMkLst>
        <pc:spChg chg="mod">
          <ac:chgData name="老兄 悟見" userId="d3c841b5715e98f1" providerId="LiveId" clId="{4125241F-C2F8-4EFF-9D48-209C507CE2A2}" dt="2020-03-15T05:42:37.565" v="4"/>
          <ac:spMkLst>
            <pc:docMk/>
            <pc:sldMk cId="3478573997" sldId="336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46.837" v="5"/>
        <pc:sldMkLst>
          <pc:docMk/>
          <pc:sldMk cId="2294373523" sldId="337"/>
        </pc:sldMkLst>
        <pc:spChg chg="mod">
          <ac:chgData name="老兄 悟見" userId="d3c841b5715e98f1" providerId="LiveId" clId="{4125241F-C2F8-4EFF-9D48-209C507CE2A2}" dt="2020-03-15T05:42:46.837" v="5"/>
          <ac:spMkLst>
            <pc:docMk/>
            <pc:sldMk cId="2294373523" sldId="337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21.867" v="2"/>
        <pc:sldMkLst>
          <pc:docMk/>
          <pc:sldMk cId="2898725244" sldId="338"/>
        </pc:sldMkLst>
        <pc:spChg chg="mod">
          <ac:chgData name="老兄 悟見" userId="d3c841b5715e98f1" providerId="LiveId" clId="{4125241F-C2F8-4EFF-9D48-209C507CE2A2}" dt="2020-03-15T05:42:21.867" v="2"/>
          <ac:spMkLst>
            <pc:docMk/>
            <pc:sldMk cId="2898725244" sldId="338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3:21.066" v="9"/>
        <pc:sldMkLst>
          <pc:docMk/>
          <pc:sldMk cId="1992377089" sldId="339"/>
        </pc:sldMkLst>
        <pc:spChg chg="mod">
          <ac:chgData name="老兄 悟見" userId="d3c841b5715e98f1" providerId="LiveId" clId="{4125241F-C2F8-4EFF-9D48-209C507CE2A2}" dt="2020-03-15T05:43:21.066" v="9"/>
          <ac:spMkLst>
            <pc:docMk/>
            <pc:sldMk cId="1992377089" sldId="339"/>
            <ac:spMk id="4" creationId="{00000000-0000-0000-0000-000000000000}"/>
          </ac:spMkLst>
        </pc:spChg>
      </pc:sldChg>
      <pc:sldChg chg="modSp del">
        <pc:chgData name="老兄 悟見" userId="d3c841b5715e98f1" providerId="LiveId" clId="{4125241F-C2F8-4EFF-9D48-209C507CE2A2}" dt="2020-03-15T06:21:59.224" v="11" actId="2696"/>
        <pc:sldMkLst>
          <pc:docMk/>
          <pc:sldMk cId="3825387213" sldId="340"/>
        </pc:sldMkLst>
        <pc:spChg chg="mod">
          <ac:chgData name="老兄 悟見" userId="d3c841b5715e98f1" providerId="LiveId" clId="{4125241F-C2F8-4EFF-9D48-209C507CE2A2}" dt="2020-03-15T05:43:28.852" v="10"/>
          <ac:spMkLst>
            <pc:docMk/>
            <pc:sldMk cId="3825387213" sldId="340"/>
            <ac:spMk id="4" creationId="{00000000-0000-0000-0000-000000000000}"/>
          </ac:spMkLst>
        </pc:spChg>
      </pc:sldChg>
      <pc:sldChg chg="modSp">
        <pc:chgData name="老兄 悟見" userId="d3c841b5715e98f1" providerId="LiveId" clId="{4125241F-C2F8-4EFF-9D48-209C507CE2A2}" dt="2020-03-15T05:42:30.157" v="3"/>
        <pc:sldMkLst>
          <pc:docMk/>
          <pc:sldMk cId="2640545420" sldId="341"/>
        </pc:sldMkLst>
        <pc:spChg chg="mod">
          <ac:chgData name="老兄 悟見" userId="d3c841b5715e98f1" providerId="LiveId" clId="{4125241F-C2F8-4EFF-9D48-209C507CE2A2}" dt="2020-03-15T05:42:30.157" v="3"/>
          <ac:spMkLst>
            <pc:docMk/>
            <pc:sldMk cId="2640545420" sldId="341"/>
            <ac:spMk id="4" creationId="{00000000-0000-0000-0000-000000000000}"/>
          </ac:spMkLst>
        </pc:spChg>
      </pc:sldChg>
      <pc:sldChg chg="modSp mod">
        <pc:chgData name="老兄 悟見" userId="d3c841b5715e98f1" providerId="LiveId" clId="{4125241F-C2F8-4EFF-9D48-209C507CE2A2}" dt="2020-03-15T06:34:44.896" v="56" actId="20577"/>
        <pc:sldMkLst>
          <pc:docMk/>
          <pc:sldMk cId="861570701" sldId="342"/>
        </pc:sldMkLst>
        <pc:spChg chg="mod">
          <ac:chgData name="老兄 悟見" userId="d3c841b5715e98f1" providerId="LiveId" clId="{4125241F-C2F8-4EFF-9D48-209C507CE2A2}" dt="2020-03-15T05:42:01.272" v="0"/>
          <ac:spMkLst>
            <pc:docMk/>
            <pc:sldMk cId="861570701" sldId="342"/>
            <ac:spMk id="4" creationId="{00000000-0000-0000-0000-000000000000}"/>
          </ac:spMkLst>
        </pc:spChg>
        <pc:spChg chg="mod">
          <ac:chgData name="老兄 悟見" userId="d3c841b5715e98f1" providerId="LiveId" clId="{4125241F-C2F8-4EFF-9D48-209C507CE2A2}" dt="2020-03-15T06:34:44.896" v="56" actId="20577"/>
          <ac:spMkLst>
            <pc:docMk/>
            <pc:sldMk cId="861570701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一、有靈動物不能吃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老母賜給我們的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，大地的萬事萬物，尤其各種動物，都跟我們一樣，有靈性有佛性，如果你吃牠，等於是在吃自己人。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                   人性物性一處來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                      將心比心實可哀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十、「起司」不能吃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為師跟你們講，為甚麼不能吃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有沒有聽說過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凝乳素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（沒有）那為師跟你們講它代表甚麼？它是牛的肚子裡面的小腸做出來的，摻在你們的起司裡面。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披薩一定要用起司才有辦法做成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，你們吃不吃？（不吃）現在知道不能了哦！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40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十一、看不懂的不要吃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尤其是他們的英文太多了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，成份都是用英文寫的，用英文的名詞，你們華文讀得多，英文讀得少，學華文的又不認識英文，你不認識它，它認識你哦！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不懂的東西還是不要吃。</a:t>
            </a:r>
          </a:p>
        </p:txBody>
      </p:sp>
    </p:spTree>
    <p:extLst>
      <p:ext uri="{BB962C8B-B14F-4D97-AF65-F5344CB8AC3E}">
        <p14:creationId xmlns:p14="http://schemas.microsoft.com/office/powerpoint/2010/main" val="199237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十二、吃肉會下地獄的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地獄五條根第四個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，人吃的東西不多，什麼東西都吃，世間人都貪吃，容易掉到地獄去。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貪食眾生肉，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天上飛的、地上跑的、水面游的、地上爬的、有腳沒腳的都吃，所以眾生的心是血肉心啊 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這麼殘忍的血肉心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，就殺害了生命，所以吃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也是會害死人。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要成佛就要吃素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85028"/>
            <a:ext cx="8136904" cy="4824536"/>
          </a:xfrm>
        </p:spPr>
        <p:txBody>
          <a:bodyPr>
            <a:no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394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二、茹素以全素為主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今時白陽時期，葷、素分得很細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，有蛋奶素、奶素、全素、鍋邊菜。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可是你們清了口，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就要以茹素（吃全素）為主。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註：三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厭五葷都不吃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，與動物有關的都不吃，就是吃全素。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57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三、吃全素酒不能吃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「酒」會讓你們，迷失在酒精當中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，你們常講的加進去好吃、還有養身，並不見得喔！酒精，對你們不是很好。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因為你們的心性不提升，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還想要去碰觸酒精方面的食物。五戒裏面的酒戒，殺、盜、淫、妄、酒。</a:t>
            </a:r>
          </a:p>
        </p:txBody>
      </p:sp>
    </p:spTree>
    <p:extLst>
      <p:ext uri="{BB962C8B-B14F-4D97-AF65-F5344CB8AC3E}">
        <p14:creationId xmlns:p14="http://schemas.microsoft.com/office/powerpoint/2010/main" val="8693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四、煮和喝的酒不碰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酒精，還有喝酒的徒兒，千萬不要去碰酒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。為什麼呢？不知不覺當中，你們覺得沒什麼？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可是在淺意識裏，心是你們的本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，心性要提升，自然會清靜、自然不會執著於酒精的食物，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要懂得放下、取捨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，才對你們的修行才有幫助，明白嗎？</a:t>
            </a:r>
          </a:p>
        </p:txBody>
      </p:sp>
    </p:spTree>
    <p:extLst>
      <p:ext uri="{BB962C8B-B14F-4D97-AF65-F5344CB8AC3E}">
        <p14:creationId xmlns:p14="http://schemas.microsoft.com/office/powerpoint/2010/main" val="289872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五、吃全素蛋不能吃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「蛋類」會讓你們的身體變濁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，盡可能的不要碰觸。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以目前來說的話，最好不要吃蛋，因為現在已經營養過剩，在道場上最好不要吃；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聽清楚啊，素鷄用全蛋製成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，沒有蛋做不上來會散。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5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六、食蛋修行阻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莫再把蛋食                             食蛋修行阻             靈氣不清足                      現時不合符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持齋若食蛋          靈光顯昏暗          若想登彼岸                 奉勸勿食蛋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57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七、有些素料不能吃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素蝦的成份，若那些製造商沒有放葷的精華．肯定做不出來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，只要沒有用螃蟹肉的精華，蝦的精華是沒辦法做出一模一樣的味道，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這個鳥魚子是用甚麼做的你們猜？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（蛋黃）純蛋黃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腥味很重，你們吃不吃？（不吃）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37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八、素食人煮素可吃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素蠔油呢？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有寫齋的就可以，沒有寫不要吃，家裡菜用的素蠔油就可以，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若不是素食攤最好不要吃，除非它是素食攤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，素食館，真正賣素的人煮出來的就能吃．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若是一般人的話，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雖然他是說煮素食給你吃，但是他所加的蠔油不是素蠔油．</a:t>
            </a:r>
          </a:p>
        </p:txBody>
      </p:sp>
    </p:spTree>
    <p:extLst>
      <p:ext uri="{BB962C8B-B14F-4D97-AF65-F5344CB8AC3E}">
        <p14:creationId xmlns:p14="http://schemas.microsoft.com/office/powerpoint/2010/main" val="76092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吃素躲劫如何吃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九、牛奶要少喝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牛奶可以喝，但是少喝，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喝豆奶會更好．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牛奶喝了很容易導致心臟病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，為師不是騙你的哦！是有科學根據的．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麵包油是用植物油做出來的可以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，植物油用棕油提煉出來的都行．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332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2538</TotalTime>
  <Words>1053</Words>
  <Application>Microsoft Office PowerPoint</Application>
  <PresentationFormat>如螢幕大小 (16:9)</PresentationFormat>
  <Paragraphs>77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吃素躲劫如何吃 悟見講</vt:lpstr>
      <vt:lpstr>要成佛就要吃素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526</cp:revision>
  <dcterms:created xsi:type="dcterms:W3CDTF">2014-02-15T05:50:45Z</dcterms:created>
  <dcterms:modified xsi:type="dcterms:W3CDTF">2020-03-15T06:34:49Z</dcterms:modified>
  <cp:contentStatus/>
</cp:coreProperties>
</file>