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16" r:id="rId2"/>
    <p:sldId id="317" r:id="rId3"/>
    <p:sldId id="329" r:id="rId4"/>
    <p:sldId id="328" r:id="rId5"/>
    <p:sldId id="327" r:id="rId6"/>
    <p:sldId id="326" r:id="rId7"/>
    <p:sldId id="325" r:id="rId8"/>
    <p:sldId id="324" r:id="rId9"/>
    <p:sldId id="323" r:id="rId10"/>
    <p:sldId id="322" r:id="rId11"/>
    <p:sldId id="321" r:id="rId12"/>
    <p:sldId id="320" r:id="rId13"/>
    <p:sldId id="319" r:id="rId14"/>
    <p:sldId id="318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、吃素要吃得清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為師說的很坦白，你要吃得很清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，將來的考驗能夠真的衝過突破，也要你夠不夠清哦！清度不夠還是會被障住哦，智慧有時也會被蒙蔽蒙蔽一下哦！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現代的你們那麼的好命，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吃素又方便對不對？吃得方便也會吃到葷的東西哦！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那怎樣的素料叫做乾淨，怎樣的素料叫做不乾淨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十、牛奶要少喝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牛奶可以喝，但是少喝，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喝豆奶會更好．牛奶喝了很容易導致心臟病，為師不是騙你的哦！是有科學根據的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88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十一、「起司」不能吃</a:t>
            </a:r>
          </a:p>
          <a:p>
            <a:r>
              <a:rPr lang="en-US" altLang="zh-TW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起司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能不能吃？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講，為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甚麼不能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沒有聽說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凝乳素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（沒有）那為師跟你們講它代表甚麼？它是牛的肚子裡面的小腸做出來的，摻在你們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的起司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乳酪，沒有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摻雜小牛的腸或是動物的骨膠的話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，它沒有辦法產生黏性，也沒有感覺到這樣有口感好吃，所以一定要用到小牛的腸，敢不敢吃啊？（不敢）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55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十二、有起司的不能吃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有加蛋，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起司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麵包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及「必勝客」披薩，能不能吃？（不能）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披薩一定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用起司才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有辦法做成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，你們吃不吃？（不吃）現在知道不能了哦！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素披薩，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必勝客披薩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啦，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有沒有？有些人有吃啊！那個也不能吃哦！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跟起司有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連接關係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的，最好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都不要吃哦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56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十三、看不懂的不要吃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尤其是他們的英文太多了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，成份都是用英文寫的，用英文的名詞，你們華文讀得多，英文讀得少，學華文的又不認識英文，你不認識它，它認識你哦！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不懂的東西還是不要吃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十四、摻葷的都不能吃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油脂產品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是用油棕的東西就可以吃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．要是用到牛奶油，那個就少吃，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是魚骨膠，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卵磷脂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自己去查吧！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5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二、素料有蛋不能吃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若是素料有蛋吃不吃？（不吃），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以後只有青菜豆腐吃不吃？（吃）這是吃素，真正吃素．可以不可以？（可以）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聽清楚啊，素鷄用全蛋製成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，沒有蛋做不上來會散。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你們去參加素宴會，常用來做甚麼？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補湯，切成丁塊丁塊，中藥有加紅棗之頪的就是素鷄，有加蛋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5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三、素排骨不能吃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排骨王吃不吃？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（有）它用蛋白加蛋白，你們吃不吃？剛才的是全，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這個是半個蛋，你們吃不吃？（不吃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0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四、腥味重的不能吃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現在不有一個新產品對不對？很像蝦子的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，有放顏色的，它的肉是透明的，就像牛奶色的白，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這個素蝦跟素螃蟹肉真的純素嗎？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這倆種的腥味很重是不是？（是）感覺真的像的一樣是嗎？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尤其是你們剛學吃素的時候，最喜歡吃這些，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因為像葷的嘛！現在跟你們講．有吃的人以後不要再吃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6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五、素蝦有摻葷物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素蝦的成份，若那些製造商沒有放葷的精華．肯定做不出來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，只要沒有用螃蟹肉的精華，蝦的精華是沒辦法做出一模一樣的味道，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只不過是說它的成份多與少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，成份越少，味道越不像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成份越多味道越像，吃不吃？（不吃）這兩個是真正的葷，不是真正的素，明白嗎？（明白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9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六、不吃素魚子素鴨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這個鳥魚子是用甚麼做的你們猜？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（蛋黃）純蛋黃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腥味很重，你們吃不吃？（不吃）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最近有沒有吃？有的有，有的沒有是不是？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以後我們不要吃好不好？（好）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就是這兩個素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鳥魚子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黃金素鴨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8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七、吃純素不要害怕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吃素清口之後要不要害怕？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（不要）為師講了這麼多東西不能吃啊，就是清菜豆腐而己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以後你們吃素還會不會害怕？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（不怕）有沒有恒心吃下去啊？（有）可以嗎？（可以）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70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八、素食人煮素可吃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除了蒟蒻粉，麵筋，豆包做的素料能吃？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素蠔油呢？（有寫齋的就可以，沒有寫不要吃）家裡菜用的素蠔油就可以，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若不是素食攤最好不要吃，除非它是素食攤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，素食館，真正賣素的人煮出來的就能吃．若是一般上的話，雖然他是說煮素食給你吃，但是他所加的蠔油不是素蠔油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0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吃素要吃得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九、開荒吃素多注意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去開荒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這個店不錯啊，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他能夠為我們準備素食，會不會很高興？（會）但是一樣不是素蠔油，你要去開荒，帶麵包也要看，好不好？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麵包油是用植物油做出來的可以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，植物油用棕油提煉出來的都行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6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2181</TotalTime>
  <Words>1267</Words>
  <Application>Microsoft Office PowerPoint</Application>
  <PresentationFormat>如螢幕大小 (16:9)</PresentationFormat>
  <Paragraphs>77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吃素要吃得清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377</cp:revision>
  <dcterms:created xsi:type="dcterms:W3CDTF">2014-02-15T05:50:45Z</dcterms:created>
  <dcterms:modified xsi:type="dcterms:W3CDTF">2018-09-22T02:59:55Z</dcterms:modified>
  <cp:contentStatus/>
</cp:coreProperties>
</file>