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4" r:id="rId2"/>
    <p:sldId id="296" r:id="rId3"/>
    <p:sldId id="297" r:id="rId4"/>
    <p:sldId id="303" r:id="rId5"/>
    <p:sldId id="302" r:id="rId6"/>
    <p:sldId id="299" r:id="rId7"/>
    <p:sldId id="298" r:id="rId8"/>
    <p:sldId id="311" r:id="rId9"/>
    <p:sldId id="312" r:id="rId10"/>
    <p:sldId id="310" r:id="rId11"/>
    <p:sldId id="309" r:id="rId12"/>
    <p:sldId id="313" r:id="rId13"/>
    <p:sldId id="308" r:id="rId14"/>
    <p:sldId id="307" r:id="rId15"/>
    <p:sldId id="306" r:id="rId16"/>
    <p:sldId id="305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吃素，以目前來說的話，最好不要吃蛋，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因為現在已經營養過剩，在道場上最好不要吃；在家庭各佛堂、公共佛堂絕對不要吃。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如果是配料的話，明白了就放棄，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不明白的話，你們也不要刻意的去吃蛋，這樣子的話，就不好了。</a:t>
            </a:r>
          </a:p>
        </p:txBody>
      </p:sp>
    </p:spTree>
    <p:extLst>
      <p:ext uri="{BB962C8B-B14F-4D97-AF65-F5344CB8AC3E}">
        <p14:creationId xmlns:p14="http://schemas.microsoft.com/office/powerpoint/2010/main" val="40594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九、蛋雞的食物有毒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人說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「營養包」上寫的維生素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，蛋白質，纖維素等，不是包里的所有的內容的名稱。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不然這些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可能一天生下兩個蛋呢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雞要生成一個完整的蛋大約需要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，一個正常雞蛋的形成需要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沒有別的作用力，雞不可能一天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當中，產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兩個看起來正常的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雞蛋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51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十、雞是靠藥物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</a:t>
            </a:r>
            <a:endParaRPr lang="zh-TW" altLang="en-US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雞蛋里肯定有抗生素殘留。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雞體內殘留激素通過產蛋這一途徑排泄。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因為從小就把這些雞當機器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，除了給它藥物的作用，為了讓它早生產，還要給雞照光，因為光照可以刺激蛋雞的下丘腦，使其分泌醋性腺激素作用到性腺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卵巢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，使產蛋量增加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4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，初產蛋的蛋雞精神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亢奮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高度神經質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到給它再加上抑制神經的葯。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這樣就很能理解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，現在的小孩子為什麼不那麽聽話，為什麼兩三歲的小女孩胸部會變大，會來月經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5030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十一、吃蛋實在不忍心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從它們上架產蛋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，就會發出低沉的「扼扼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」的呻吟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我們進去撿雞蛋時，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它們的聲音就特別的大，好像在求救一樣，好像在哭述：「我生不如死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6622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十二、吃雞蛋會得怪病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總之，現在的怪病越來越多，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看病越來越難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。有人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會說，我不吃那樣的雞蛋，我吃土雞蛋。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那麽請問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確定你從超市高價拿回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真是土雞蛋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家飼養場里也出產「土雞蛋」。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雞體內殘留激素的作用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，加上在這樣的囚牢生存，它們很容易生病，比如它患上輸卵管炎，這樣生下的就是白色較小的「土雞蛋」。</a:t>
            </a:r>
          </a:p>
        </p:txBody>
      </p:sp>
    </p:spTree>
    <p:extLst>
      <p:ext uri="{BB962C8B-B14F-4D97-AF65-F5344CB8AC3E}">
        <p14:creationId xmlns:p14="http://schemas.microsoft.com/office/powerpoint/2010/main" val="971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十三、假土雞蛋有毒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而這些更加對人體有害的「土雞蛋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比正常雞蛋要貴很多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在我們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鄰村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養豬的，他家的豬很肥，三個月就可以長一批起來。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有一年，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他老婆把給豬吃的飼料給家裡的小土雞吃，結果，兩個月，這批土雞就長大生蛋了，看起來，也是正常的「土雞蛋」，還很受買家的歡迎。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這些就是我所了解的自己身邊的事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4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十四、養雞人的忠告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所以，下次吃蛋前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，請您再三考慮：您拿在手中的，或你孩子手中的那一個蛋，是無害的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82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食蛋靈光顯昏暗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持齋若食蛋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顯昏暗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不信可自看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是否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亮光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想登彼岸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奉勸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勿食蛋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信者勿食蛋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吃素清淡莫食蛋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持齋莫食蛋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靈光暗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一時一機辦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有緣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有食蛋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能食清淡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清濁有分判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曹可對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13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52125"/>
            <a:ext cx="826267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為靈體不可食蛋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文不用疑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語灶君批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一時一機宜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時要改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為身體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時為靈體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此時非昔彼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蛋已非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2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現時吃素不吃蛋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修行借假體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時不得已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現時素食齋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豈能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賢莫耿疑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語灶君題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食蛋不可以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灶君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允許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2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吃蛋要漸漸改除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持齋莫蛋食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漸漸改除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若然不信吾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悔過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蛋修行阻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現時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不合符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否信灶君吾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隨一貫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9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食蛋陰毒阻修行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天曹接諭旨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有關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蛋非持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賣蛋功德無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天果位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道謂乳哺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營養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滋食補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食蛋含陰毒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修行道途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98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八、雞農都不敢吃蛋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養雞人說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我們家養蛋雞，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但不吃。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小小的雞苗到家以後就要給它打針，去喙。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等雞長到能上架后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，一個房間里就可以放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左右的雞，從此，那就是它們一生要住的囚籠了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87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吃素最好不吃蛋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個月後，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它們就可以生蛋了，每天給它們吃的食物主要是：玉米，米糠，油餅粉和營養包的混合飼料。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記得才開始養時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，爸爸去給我們雞苗的公司考查，回來后，就再不吃雞蛋和雞肉了。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不光是他，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他們一批去公司的人回來都不再吃了，同時也勸家裡人不要再吃。</a:t>
            </a:r>
          </a:p>
        </p:txBody>
      </p:sp>
    </p:spTree>
    <p:extLst>
      <p:ext uri="{BB962C8B-B14F-4D97-AF65-F5344CB8AC3E}">
        <p14:creationId xmlns:p14="http://schemas.microsoft.com/office/powerpoint/2010/main" val="21604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630</TotalTime>
  <Words>1026</Words>
  <Application>Microsoft Office PowerPoint</Application>
  <PresentationFormat>如螢幕大小 (16:9)</PresentationFormat>
  <Paragraphs>81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  <vt:lpstr>吃素最好不吃蛋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203</cp:revision>
  <dcterms:created xsi:type="dcterms:W3CDTF">2014-02-15T05:50:45Z</dcterms:created>
  <dcterms:modified xsi:type="dcterms:W3CDTF">2017-08-22T08:23:29Z</dcterms:modified>
  <cp:contentStatus/>
</cp:coreProperties>
</file>