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3"/>
  </p:notesMasterIdLst>
  <p:sldIdLst>
    <p:sldId id="332" r:id="rId2"/>
    <p:sldId id="342" r:id="rId3"/>
    <p:sldId id="341" r:id="rId4"/>
    <p:sldId id="340" r:id="rId5"/>
    <p:sldId id="339" r:id="rId6"/>
    <p:sldId id="338" r:id="rId7"/>
    <p:sldId id="337" r:id="rId8"/>
    <p:sldId id="336" r:id="rId9"/>
    <p:sldId id="345" r:id="rId10"/>
    <p:sldId id="344" r:id="rId11"/>
    <p:sldId id="335" r:id="rId12"/>
    <p:sldId id="334" r:id="rId13"/>
    <p:sldId id="343" r:id="rId14"/>
    <p:sldId id="333" r:id="rId15"/>
    <p:sldId id="347" r:id="rId16"/>
    <p:sldId id="346" r:id="rId17"/>
    <p:sldId id="348" r:id="rId18"/>
    <p:sldId id="349" r:id="rId19"/>
    <p:sldId id="351" r:id="rId20"/>
    <p:sldId id="350" r:id="rId21"/>
    <p:sldId id="331" r:id="rId2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7D9F36-C8F5-43B1-B5CF-1262620BB28E}" v="111" dt="2020-02-27T01:40:05.4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5" d="100"/>
          <a:sy n="65" d="100"/>
        </p:scale>
        <p:origin x="869" y="4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137D9F36-C8F5-43B1-B5CF-1262620BB28E}"/>
    <pc:docChg chg="custSel addSld delSld modSld sldOrd">
      <pc:chgData name="老兄 悟見" userId="d3c841b5715e98f1" providerId="LiveId" clId="{137D9F36-C8F5-43B1-B5CF-1262620BB28E}" dt="2020-02-27T03:58:55.171" v="826" actId="20577"/>
      <pc:docMkLst>
        <pc:docMk/>
      </pc:docMkLst>
      <pc:sldChg chg="modSp del mod ord">
        <pc:chgData name="老兄 悟見" userId="d3c841b5715e98f1" providerId="LiveId" clId="{137D9F36-C8F5-43B1-B5CF-1262620BB28E}" dt="2020-02-26T01:50:01.466" v="156" actId="2696"/>
        <pc:sldMkLst>
          <pc:docMk/>
          <pc:sldMk cId="1471008347" sldId="327"/>
        </pc:sldMkLst>
        <pc:spChg chg="mod">
          <ac:chgData name="老兄 悟見" userId="d3c841b5715e98f1" providerId="LiveId" clId="{137D9F36-C8F5-43B1-B5CF-1262620BB28E}" dt="2020-02-26T01:49:57.962" v="155" actId="20577"/>
          <ac:spMkLst>
            <pc:docMk/>
            <pc:sldMk cId="1471008347" sldId="327"/>
            <ac:spMk id="5" creationId="{00000000-0000-0000-0000-000000000000}"/>
          </ac:spMkLst>
        </pc:spChg>
      </pc:sldChg>
      <pc:sldChg chg="modSp mod ord">
        <pc:chgData name="老兄 悟見" userId="d3c841b5715e98f1" providerId="LiveId" clId="{137D9F36-C8F5-43B1-B5CF-1262620BB28E}" dt="2020-02-26T01:36:49.469" v="40" actId="207"/>
        <pc:sldMkLst>
          <pc:docMk/>
          <pc:sldMk cId="2641954616" sldId="332"/>
        </pc:sldMkLst>
        <pc:spChg chg="mod">
          <ac:chgData name="老兄 悟見" userId="d3c841b5715e98f1" providerId="LiveId" clId="{137D9F36-C8F5-43B1-B5CF-1262620BB28E}" dt="2020-02-26T01:36:49.469" v="40" actId="207"/>
          <ac:spMkLst>
            <pc:docMk/>
            <pc:sldMk cId="2641954616" sldId="332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137D9F36-C8F5-43B1-B5CF-1262620BB28E}" dt="2020-02-26T02:03:16.301" v="234" actId="207"/>
        <pc:sldMkLst>
          <pc:docMk/>
          <pc:sldMk cId="1470877084" sldId="333"/>
        </pc:sldMkLst>
        <pc:spChg chg="mod">
          <ac:chgData name="老兄 悟見" userId="d3c841b5715e98f1" providerId="LiveId" clId="{137D9F36-C8F5-43B1-B5CF-1262620BB28E}" dt="2020-02-26T02:03:16.301" v="234" actId="207"/>
          <ac:spMkLst>
            <pc:docMk/>
            <pc:sldMk cId="1470877084" sldId="333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137D9F36-C8F5-43B1-B5CF-1262620BB28E}" dt="2020-02-26T01:57:23.894" v="206" actId="207"/>
        <pc:sldMkLst>
          <pc:docMk/>
          <pc:sldMk cId="3084155422" sldId="334"/>
        </pc:sldMkLst>
        <pc:spChg chg="mod">
          <ac:chgData name="老兄 悟見" userId="d3c841b5715e98f1" providerId="LiveId" clId="{137D9F36-C8F5-43B1-B5CF-1262620BB28E}" dt="2020-02-26T01:57:23.894" v="206" actId="207"/>
          <ac:spMkLst>
            <pc:docMk/>
            <pc:sldMk cId="3084155422" sldId="334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137D9F36-C8F5-43B1-B5CF-1262620BB28E}" dt="2020-02-26T01:55:40.114" v="193" actId="20577"/>
        <pc:sldMkLst>
          <pc:docMk/>
          <pc:sldMk cId="3893610427" sldId="335"/>
        </pc:sldMkLst>
        <pc:spChg chg="mod">
          <ac:chgData name="老兄 悟見" userId="d3c841b5715e98f1" providerId="LiveId" clId="{137D9F36-C8F5-43B1-B5CF-1262620BB28E}" dt="2020-02-26T01:55:40.114" v="193" actId="20577"/>
          <ac:spMkLst>
            <pc:docMk/>
            <pc:sldMk cId="3893610427" sldId="335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137D9F36-C8F5-43B1-B5CF-1262620BB28E}" dt="2020-02-26T01:47:00.617" v="127" actId="20577"/>
        <pc:sldMkLst>
          <pc:docMk/>
          <pc:sldMk cId="1754393351" sldId="336"/>
        </pc:sldMkLst>
        <pc:spChg chg="mod">
          <ac:chgData name="老兄 悟見" userId="d3c841b5715e98f1" providerId="LiveId" clId="{137D9F36-C8F5-43B1-B5CF-1262620BB28E}" dt="2020-02-26T01:47:00.617" v="127" actId="20577"/>
          <ac:spMkLst>
            <pc:docMk/>
            <pc:sldMk cId="1754393351" sldId="336"/>
            <ac:spMk id="5" creationId="{00000000-0000-0000-0000-000000000000}"/>
          </ac:spMkLst>
        </pc:spChg>
      </pc:sldChg>
      <pc:sldChg chg="modSp add mod ord">
        <pc:chgData name="老兄 悟見" userId="d3c841b5715e98f1" providerId="LiveId" clId="{137D9F36-C8F5-43B1-B5CF-1262620BB28E}" dt="2020-02-26T01:45:29.611" v="116" actId="207"/>
        <pc:sldMkLst>
          <pc:docMk/>
          <pc:sldMk cId="1439322908" sldId="337"/>
        </pc:sldMkLst>
        <pc:spChg chg="mod">
          <ac:chgData name="老兄 悟見" userId="d3c841b5715e98f1" providerId="LiveId" clId="{137D9F36-C8F5-43B1-B5CF-1262620BB28E}" dt="2020-02-26T01:45:29.611" v="116" actId="207"/>
          <ac:spMkLst>
            <pc:docMk/>
            <pc:sldMk cId="1439322908" sldId="337"/>
            <ac:spMk id="5" creationId="{00000000-0000-0000-0000-000000000000}"/>
          </ac:spMkLst>
        </pc:spChg>
      </pc:sldChg>
      <pc:sldChg chg="modSp add mod ord">
        <pc:chgData name="老兄 悟見" userId="d3c841b5715e98f1" providerId="LiveId" clId="{137D9F36-C8F5-43B1-B5CF-1262620BB28E}" dt="2020-02-26T01:43:09.236" v="94" actId="207"/>
        <pc:sldMkLst>
          <pc:docMk/>
          <pc:sldMk cId="3897908639" sldId="338"/>
        </pc:sldMkLst>
        <pc:spChg chg="mod">
          <ac:chgData name="老兄 悟見" userId="d3c841b5715e98f1" providerId="LiveId" clId="{137D9F36-C8F5-43B1-B5CF-1262620BB28E}" dt="2020-02-26T01:43:09.236" v="94" actId="207"/>
          <ac:spMkLst>
            <pc:docMk/>
            <pc:sldMk cId="3897908639" sldId="338"/>
            <ac:spMk id="5" creationId="{00000000-0000-0000-0000-000000000000}"/>
          </ac:spMkLst>
        </pc:spChg>
      </pc:sldChg>
      <pc:sldChg chg="modSp add mod ord">
        <pc:chgData name="老兄 悟見" userId="d3c841b5715e98f1" providerId="LiveId" clId="{137D9F36-C8F5-43B1-B5CF-1262620BB28E}" dt="2020-02-26T01:41:34.714" v="83" actId="207"/>
        <pc:sldMkLst>
          <pc:docMk/>
          <pc:sldMk cId="3381593904" sldId="339"/>
        </pc:sldMkLst>
        <pc:spChg chg="mod">
          <ac:chgData name="老兄 悟見" userId="d3c841b5715e98f1" providerId="LiveId" clId="{137D9F36-C8F5-43B1-B5CF-1262620BB28E}" dt="2020-02-26T01:41:34.714" v="83" actId="207"/>
          <ac:spMkLst>
            <pc:docMk/>
            <pc:sldMk cId="3381593904" sldId="339"/>
            <ac:spMk id="5" creationId="{00000000-0000-0000-0000-000000000000}"/>
          </ac:spMkLst>
        </pc:spChg>
      </pc:sldChg>
      <pc:sldChg chg="modSp add mod ord">
        <pc:chgData name="老兄 悟見" userId="d3c841b5715e98f1" providerId="LiveId" clId="{137D9F36-C8F5-43B1-B5CF-1262620BB28E}" dt="2020-02-26T01:40:42.435" v="74" actId="207"/>
        <pc:sldMkLst>
          <pc:docMk/>
          <pc:sldMk cId="568357697" sldId="340"/>
        </pc:sldMkLst>
        <pc:spChg chg="mod">
          <ac:chgData name="老兄 悟見" userId="d3c841b5715e98f1" providerId="LiveId" clId="{137D9F36-C8F5-43B1-B5CF-1262620BB28E}" dt="2020-02-26T01:40:42.435" v="74" actId="207"/>
          <ac:spMkLst>
            <pc:docMk/>
            <pc:sldMk cId="568357697" sldId="340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137D9F36-C8F5-43B1-B5CF-1262620BB28E}" dt="2020-02-26T01:39:26.784" v="64" actId="207"/>
        <pc:sldMkLst>
          <pc:docMk/>
          <pc:sldMk cId="1458244831" sldId="341"/>
        </pc:sldMkLst>
        <pc:spChg chg="mod">
          <ac:chgData name="老兄 悟見" userId="d3c841b5715e98f1" providerId="LiveId" clId="{137D9F36-C8F5-43B1-B5CF-1262620BB28E}" dt="2020-02-26T01:39:26.784" v="64" actId="207"/>
          <ac:spMkLst>
            <pc:docMk/>
            <pc:sldMk cId="1458244831" sldId="341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137D9F36-C8F5-43B1-B5CF-1262620BB28E}" dt="2020-02-26T01:38:17.411" v="55" actId="207"/>
        <pc:sldMkLst>
          <pc:docMk/>
          <pc:sldMk cId="1120470170" sldId="342"/>
        </pc:sldMkLst>
        <pc:spChg chg="mod">
          <ac:chgData name="老兄 悟見" userId="d3c841b5715e98f1" providerId="LiveId" clId="{137D9F36-C8F5-43B1-B5CF-1262620BB28E}" dt="2020-02-26T01:38:17.411" v="55" actId="207"/>
          <ac:spMkLst>
            <pc:docMk/>
            <pc:sldMk cId="1120470170" sldId="342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137D9F36-C8F5-43B1-B5CF-1262620BB28E}" dt="2020-02-26T01:59:47.411" v="220" actId="20577"/>
        <pc:sldMkLst>
          <pc:docMk/>
          <pc:sldMk cId="275773286" sldId="343"/>
        </pc:sldMkLst>
        <pc:spChg chg="mod">
          <ac:chgData name="老兄 悟見" userId="d3c841b5715e98f1" providerId="LiveId" clId="{137D9F36-C8F5-43B1-B5CF-1262620BB28E}" dt="2020-02-26T01:59:47.411" v="220" actId="20577"/>
          <ac:spMkLst>
            <pc:docMk/>
            <pc:sldMk cId="275773286" sldId="343"/>
            <ac:spMk id="5" creationId="{00000000-0000-0000-0000-000000000000}"/>
          </ac:spMkLst>
        </pc:spChg>
      </pc:sldChg>
      <pc:sldChg chg="modSp mod">
        <pc:chgData name="老兄 悟見" userId="d3c841b5715e98f1" providerId="LiveId" clId="{137D9F36-C8F5-43B1-B5CF-1262620BB28E}" dt="2020-02-27T03:58:55.171" v="826" actId="20577"/>
        <pc:sldMkLst>
          <pc:docMk/>
          <pc:sldMk cId="118344541" sldId="344"/>
        </pc:sldMkLst>
        <pc:spChg chg="mod">
          <ac:chgData name="老兄 悟見" userId="d3c841b5715e98f1" providerId="LiveId" clId="{137D9F36-C8F5-43B1-B5CF-1262620BB28E}" dt="2020-02-27T03:58:55.171" v="826" actId="20577"/>
          <ac:spMkLst>
            <pc:docMk/>
            <pc:sldMk cId="118344541" sldId="344"/>
            <ac:spMk id="5" creationId="{00000000-0000-0000-0000-000000000000}"/>
          </ac:spMkLst>
        </pc:spChg>
      </pc:sldChg>
      <pc:sldChg chg="modSp mod">
        <pc:chgData name="老兄 悟見" userId="d3c841b5715e98f1" providerId="LiveId" clId="{137D9F36-C8F5-43B1-B5CF-1262620BB28E}" dt="2020-02-26T01:52:47.269" v="177" actId="207"/>
        <pc:sldMkLst>
          <pc:docMk/>
          <pc:sldMk cId="954175790" sldId="345"/>
        </pc:sldMkLst>
        <pc:spChg chg="mod">
          <ac:chgData name="老兄 悟見" userId="d3c841b5715e98f1" providerId="LiveId" clId="{137D9F36-C8F5-43B1-B5CF-1262620BB28E}" dt="2020-02-26T01:52:47.269" v="177" actId="207"/>
          <ac:spMkLst>
            <pc:docMk/>
            <pc:sldMk cId="954175790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137D9F36-C8F5-43B1-B5CF-1262620BB28E}" dt="2020-02-27T01:30:53.963" v="569" actId="20577"/>
        <pc:sldMkLst>
          <pc:docMk/>
          <pc:sldMk cId="3140938880" sldId="346"/>
        </pc:sldMkLst>
        <pc:spChg chg="mod">
          <ac:chgData name="老兄 悟見" userId="d3c841b5715e98f1" providerId="LiveId" clId="{137D9F36-C8F5-43B1-B5CF-1262620BB28E}" dt="2020-02-27T01:30:53.963" v="569" actId="20577"/>
          <ac:spMkLst>
            <pc:docMk/>
            <pc:sldMk cId="3140938880" sldId="346"/>
            <ac:spMk id="5" creationId="{00000000-0000-0000-0000-000000000000}"/>
          </ac:spMkLst>
        </pc:spChg>
      </pc:sldChg>
      <pc:sldChg chg="modSp add mod ord">
        <pc:chgData name="老兄 悟見" userId="d3c841b5715e98f1" providerId="LiveId" clId="{137D9F36-C8F5-43B1-B5CF-1262620BB28E}" dt="2020-02-27T01:20:56.573" v="265" actId="20577"/>
        <pc:sldMkLst>
          <pc:docMk/>
          <pc:sldMk cId="1408798590" sldId="347"/>
        </pc:sldMkLst>
        <pc:spChg chg="mod">
          <ac:chgData name="老兄 悟見" userId="d3c841b5715e98f1" providerId="LiveId" clId="{137D9F36-C8F5-43B1-B5CF-1262620BB28E}" dt="2020-02-27T01:20:56.573" v="265" actId="20577"/>
          <ac:spMkLst>
            <pc:docMk/>
            <pc:sldMk cId="1408798590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137D9F36-C8F5-43B1-B5CF-1262620BB28E}" dt="2020-02-27T01:28:13.574" v="560" actId="207"/>
        <pc:sldMkLst>
          <pc:docMk/>
          <pc:sldMk cId="2770338413" sldId="348"/>
        </pc:sldMkLst>
        <pc:spChg chg="mod">
          <ac:chgData name="老兄 悟見" userId="d3c841b5715e98f1" providerId="LiveId" clId="{137D9F36-C8F5-43B1-B5CF-1262620BB28E}" dt="2020-02-27T01:28:13.574" v="560" actId="207"/>
          <ac:spMkLst>
            <pc:docMk/>
            <pc:sldMk cId="2770338413" sldId="348"/>
            <ac:spMk id="5" creationId="{00000000-0000-0000-0000-000000000000}"/>
          </ac:spMkLst>
        </pc:spChg>
      </pc:sldChg>
      <pc:sldChg chg="modSp mod">
        <pc:chgData name="老兄 悟見" userId="d3c841b5715e98f1" providerId="LiveId" clId="{137D9F36-C8F5-43B1-B5CF-1262620BB28E}" dt="2020-02-27T01:33:39.776" v="735" actId="207"/>
        <pc:sldMkLst>
          <pc:docMk/>
          <pc:sldMk cId="3984894071" sldId="349"/>
        </pc:sldMkLst>
        <pc:spChg chg="mod">
          <ac:chgData name="老兄 悟見" userId="d3c841b5715e98f1" providerId="LiveId" clId="{137D9F36-C8F5-43B1-B5CF-1262620BB28E}" dt="2020-02-27T01:33:39.776" v="735" actId="207"/>
          <ac:spMkLst>
            <pc:docMk/>
            <pc:sldMk cId="3984894071" sldId="349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137D9F36-C8F5-43B1-B5CF-1262620BB28E}" dt="2020-02-27T01:40:05.460" v="825" actId="207"/>
        <pc:sldMkLst>
          <pc:docMk/>
          <pc:sldMk cId="3686716908" sldId="350"/>
        </pc:sldMkLst>
        <pc:spChg chg="mod">
          <ac:chgData name="老兄 悟見" userId="d3c841b5715e98f1" providerId="LiveId" clId="{137D9F36-C8F5-43B1-B5CF-1262620BB28E}" dt="2020-02-27T01:40:05.460" v="825" actId="207"/>
          <ac:spMkLst>
            <pc:docMk/>
            <pc:sldMk cId="3686716908" sldId="350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137D9F36-C8F5-43B1-B5CF-1262620BB28E}" dt="2020-02-27T01:37:31.151" v="746" actId="207"/>
        <pc:sldMkLst>
          <pc:docMk/>
          <pc:sldMk cId="936964598" sldId="351"/>
        </pc:sldMkLst>
        <pc:spChg chg="mod">
          <ac:chgData name="老兄 悟見" userId="d3c841b5715e98f1" providerId="LiveId" clId="{137D9F36-C8F5-43B1-B5CF-1262620BB28E}" dt="2020-02-27T01:37:31.151" v="746" actId="207"/>
          <ac:spMkLst>
            <pc:docMk/>
            <pc:sldMk cId="936964598" sldId="351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2020/2/27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2020/2/27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2020/2/27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2020/2/27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天道宝典吃素好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一、众生怕吃素原因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一般吃肉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若要吃素，大多数都会担心、会害怕、，如果吃素改变生活习惯之后，心理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生活作息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没有办法适应。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有的年轻人也会担心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、害怕吃素，对他的生命价值观而觉得是落伍、不符合流行等。所以，对素食产生了恐惧，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其实这些都心理的障碍。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419546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天道宝典吃素好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十、吃素改命第一关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为师今天为什么，会讲到要持斋茹素？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因为这是最彻底，改变你们人生跟命运的，第一个关卡。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为师要把你们救出苦海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，为师要拨转你们的定业，为师不忍心徒儿们，在红尘受苦受难，所以为师最根本的要求，就是徒儿们能先从学习吃素、持斋茹素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来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改变你们的人生跟命运。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83445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天道宝典吃素好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、消除罪业要吃素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什么叫做定业？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你不来求大道、不修道、不彻底的改变你的人生跟命运，你的命运当中，注定何时受苦、受劫、受难，你逃脱不了，这就是定业的人生。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那你们要不要彻底的解脱？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想要走出定业的人生，为师教徒儿们，最重要的就是要持斋茹素。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936104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天道宝典吃素好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、杀生是罪恶根源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一般的众生，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会「口腹之欲」，当作是最大的享受，但是口腹之欲，却也是最快造下罪恶的根源。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有道德的行为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，是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绝对不残害生命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，因为杀生，是所有罪恶的根源。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841554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天道宝典吃素好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、吃素是放下屠刀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有一些徒儿会想：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「又不是我亲手去宰杀动物，我没有杀生啊！ 」你只要吃了众生肉，就是在杀生。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在中国有一句话：「放下屠刀，立地成佛。」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你们的牙齿，就好比是刀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屠刀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，所以你吃肉就是在杀生，因此，持斋茹素就是「放下屠刀，立地成佛。」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57732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天道宝典吃素好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、要做佛就要吃素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徒儿们，要慢慢的学习持斋茹素，今天为师，是在求徒儿们作佛，而作佛的第一步，就是要爱护动物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要爱护这个地球上的每一个生灵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，你持斋茹素，也是普渡众生的之一。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08770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天道宝典吃素好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、杀生带来的劫难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济公老师说：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天灾人祸如此多，皆因杀生太多。你吃它半斤，就要还它八两。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三官经：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世人杀生害命，罪积如山，若不早日猛心回头，清静齌戒，忏悔改过，则三灾八难其劫难逃。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087985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天道宝典吃素好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十六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可躲劫难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玉皇大帝说：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科学理论将对证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不信您们察分明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日后世界将更新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尽留素食持斋人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不信请看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一日现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任你身铁口能辩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身若污秽齐扫完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若无应验吾失信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愿受皇母降职权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天地变迁吾明然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关某虽是武身汉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也曾为众泪不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乾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409388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天道宝典吃素好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十七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立清口愿保平安</a:t>
            </a:r>
            <a:endParaRPr lang="zh-CN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立清口愿者，头插黄旗，上天保佑平安，躲劫辟难。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关圣帝君指迷篇说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人有罪　神知​​道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人人头上插旗号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不认人　认旗号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照着旗号遭实报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插青旗　使炮叫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插红旗者用火烧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插黑旗　水溺窍　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插白旗者吃钢刀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惟有积福行善好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插着黄旗神圣保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703384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天道宝典吃素好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十八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戒杀可成仙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济公老师说师说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戒杀放生寿命延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慈悲养性可成仙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院长师兄曰：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满腹浊气难上升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自古经典有定评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混元经上说：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勿贪口腹开杀戒。盖食三厌，则三花不能聚顶。食五荤，则五气不能朝元，齌戒为重也。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三世因果经说：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今生长寿为何因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前世造桥放生人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今生短命是何因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前世宰猪杀牛人</a:t>
            </a:r>
          </a:p>
        </p:txBody>
      </p:sp>
    </p:spTree>
    <p:extLst>
      <p:ext uri="{BB962C8B-B14F-4D97-AF65-F5344CB8AC3E}">
        <p14:creationId xmlns:p14="http://schemas.microsoft.com/office/powerpoint/2010/main" val="39848940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天道宝典吃素好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十九、学弥勒佛吃素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弥勒祖师说：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宁可自己杀身破眼目，受种种痛苦，也不忍食众生肉！愿我生生世世不起杀想，常不食肉，而入慈心三昧，直到成佛，永远守住不食肉戒！</a:t>
            </a:r>
          </a:p>
        </p:txBody>
      </p:sp>
    </p:spTree>
    <p:extLst>
      <p:ext uri="{BB962C8B-B14F-4D97-AF65-F5344CB8AC3E}">
        <p14:creationId xmlns:p14="http://schemas.microsoft.com/office/powerpoint/2010/main" val="936964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天道宝典吃素好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二、吃素好处有很多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很多人吃素之后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，身心精神状态，都变得非常好，工作、事业也就跟着顺利，人际关系也愈来愈好，家庭又很和顺，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好的气就带动好的运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、带动好的磁场，所以只要徒儿，一发心要清口茹素，有形、无形的都会拨转、改变很多。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204701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天道宝典吃素好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二十、听仙佛话吃素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佛祖慈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语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善男子！夫食肉者，断大悲种。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南海古佛慈训：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奉劝世人早吃斋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人性物性一处来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忍心杀食同胞肉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将心比心实可哀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867169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微信</a:t>
            </a:r>
            <a:r>
              <a:rPr lang="en-US" altLang="zh-TW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天道講座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天道宝典吃素好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三、吃素能契入佛心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徒儿们都喜欢拜佛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，要清口持斋茹素，才能契入圣贤仙佛，慈悲圣命的本怀。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这个世界上；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没有任何宗教是不仁慈的，没有任何一位圣佛是不慈悲的。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58244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天道宝典吃素好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四、好宗教教人吃素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宗教都是仁慈的，仙佛都是慈悲的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，所以一个宗教，若没有教导人们，要以对待人类的方式，来对待动物，就不是一个仁慈的宗教。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如果一位圣佛，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没有教导祂的信众门徒，要以对待人类的方式，来对待动物，祂就不是一位慈悲的圣佛。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68357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天道宝典吃素好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五、没吃素会漏功德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今天徒儿，若是没有持斋茹素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，一边做功德，其实一边是在漏功德，就算徒儿，时常进出佛堂，来行功立德，也是没有很大的效益。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就好比徒儿；一边赚钱、一边花钱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，都没有存钱，还是没钱啊，所以要清口茹素，才是跟圣贤仙佛站在一起的。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81593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天道宝典吃素好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六、素食营养没毒素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素食绝对是比荤食，更具有营养价值的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饮食，而且素食没有肉中一切有害的物质。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素食是维持健康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、养颜美容，远离疾病最好的食物、大自然良药。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你的食物就是你的药物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，要以最干净、清净的食物；素食来当你们的药物，这样才会远离疾病。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97908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天道宝典吃素好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七、勿将肚子当坟墓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人既然说；是上帝的儿女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，那么这个身体，应该是既干净又明亮的，而不是被当作动物的坟墓。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人类靠着动物的死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亡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来存活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那人类的肚子，就是另外一种形式的坟墓。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39322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天道宝典吃素好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八、有爱心是不杀生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不要只是把爱心，局限在人类而已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，而是要把心，无界限的延伸到所有的动物生物上，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不要剥夺上天所赐给它们的生命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4393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天道宝典吃素好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、动物被杀很可怜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人类所吃食的动物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，他们生命的最后几分钟，是如何死亡的？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有的是受到电击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，有的是被栅栏关起来，摇着尾巴求救命，带着害怕、不幸、恐惧的眼神，在剧烈的痛苦之下死亡！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这些是大部分动物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所受到的情形。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5417579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2717</TotalTime>
  <Words>1973</Words>
  <Application>Microsoft Office PowerPoint</Application>
  <PresentationFormat>如螢幕大小 (16:9)</PresentationFormat>
  <Paragraphs>118</Paragraphs>
  <Slides>21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7" baseType="lpstr">
      <vt:lpstr>標楷體</vt:lpstr>
      <vt:lpstr>Arial</vt:lpstr>
      <vt:lpstr>Calibri</vt:lpstr>
      <vt:lpstr>Franklin Gothic Book</vt:lpstr>
      <vt:lpstr>Wingdings 2</vt:lpstr>
      <vt:lpstr>科技</vt:lpstr>
      <vt:lpstr>天道宝典吃素好 悟見講</vt:lpstr>
      <vt:lpstr>天道宝典吃素好 悟見講</vt:lpstr>
      <vt:lpstr>天道宝典吃素好 悟見講</vt:lpstr>
      <vt:lpstr>天道宝典吃素好 悟見講</vt:lpstr>
      <vt:lpstr>天道宝典吃素好 悟見講</vt:lpstr>
      <vt:lpstr>天道宝典吃素好 悟見講</vt:lpstr>
      <vt:lpstr>天道宝典吃素好 悟見講</vt:lpstr>
      <vt:lpstr>天道宝典吃素好 悟見講</vt:lpstr>
      <vt:lpstr>天道宝典吃素好 悟見講</vt:lpstr>
      <vt:lpstr>天道宝典吃素好 悟見講</vt:lpstr>
      <vt:lpstr>天道宝典吃素好 悟見講</vt:lpstr>
      <vt:lpstr>天道宝典吃素好 悟見講</vt:lpstr>
      <vt:lpstr>天道宝典吃素好 悟見講</vt:lpstr>
      <vt:lpstr>天道宝典吃素好 悟見講</vt:lpstr>
      <vt:lpstr>天道宝典吃素好 悟見講</vt:lpstr>
      <vt:lpstr>天道宝典吃素好 悟見講</vt:lpstr>
      <vt:lpstr>天道宝典吃素好 悟見講</vt:lpstr>
      <vt:lpstr>天道宝典吃素好 悟見講</vt:lpstr>
      <vt:lpstr>天道宝典吃素好 悟見講</vt:lpstr>
      <vt:lpstr>天道宝典吃素好 悟見講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604</cp:revision>
  <dcterms:created xsi:type="dcterms:W3CDTF">2014-02-15T05:50:45Z</dcterms:created>
  <dcterms:modified xsi:type="dcterms:W3CDTF">2020-02-27T03:58:59Z</dcterms:modified>
  <cp:contentStatus/>
</cp:coreProperties>
</file>