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40" r:id="rId3"/>
    <p:sldId id="339" r:id="rId4"/>
    <p:sldId id="34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吃素不易染病毒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一、吃素身體毒素少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清口茹素，不只是斷止徒兒們再去造作惡業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，也讓你們與眾生之間，不再結下因果，達到止業的效果。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還可以讓你們的體內，減少毒素與陰濁之氣的囤積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，讓你們吃進口裡的食物都是清淨的，你吃進口裡的食物是清淨的，自然而然體內就會減少毒素及陰濁之氣的囤積。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吃素不易染病毒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二、病毒專找吃肉人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徒兒的體內，能夠減少毒素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，和陰濁之氣的囤積，相對的，就比較不會被傳染到病菌，為什麼？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因為病毒、病菌會依附在屬性相符、相同的人體內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，若是徒兒的體內毒素多、陰濁之氣又重，病毒就容易侵入你的體內衍生寄居，就住在裡面了。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吃素不易染病毒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三、要懂得修身養性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病毒、傳染病，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也會找有因果、共業、業力關係的人來親近、來侵入、來依附。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徒兒們希望減少體內的一些毒素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，還有陰濁之氣的囤積，就要懂得修身養性，懂得依眞理、依道理來修養自己，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讓自己能時刻心存善念、善心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、道心、感恩的心、法喜的心，減少自心產生出惡念。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吃素不易染病毒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四、大家吃素防瘟疫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身中劇毒無藥醫    惟獨吃素可避免    免去毒素與毒菌     平安昌泰體健康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口裡放生慈愛懷    斷除孽根仁心栽    雙手牽引眾蒼生    離苦得樂法船開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3754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3045</TotalTime>
  <Words>369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吃素不易染病毒 悟見講</vt:lpstr>
      <vt:lpstr>吃素不易染病毒 悟見講</vt:lpstr>
      <vt:lpstr>吃素不易染病毒 悟見講</vt:lpstr>
      <vt:lpstr>吃素不易染病毒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689</cp:revision>
  <dcterms:created xsi:type="dcterms:W3CDTF">2014-02-15T05:50:45Z</dcterms:created>
  <dcterms:modified xsi:type="dcterms:W3CDTF">2021-07-08T08:55:15Z</dcterms:modified>
  <cp:contentStatus/>
</cp:coreProperties>
</file>