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、多言真理少言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有一句話說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「口開神氣散」，口應該要如何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可以多言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、勸人為善的道理可以多言，那什麼言語要少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十、修道學重聖輕凡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重聖輕凡，幫助你們，了脫很多繁瑣的人事物、煩惱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聖輕凡，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也是幫助賢士，將小愛提升為大愛的力量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6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十一、大愛關懷衆生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不再只是局限在某個範圍之內，不再只是為了一家一業而付出、擔憂，也不再只是擔憂自己、想到自己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能將私愛提升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轉換為大愛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關照、關心三界中，更多苦難的芸芸眾生。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0852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十二、大愛心境即提升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賢士若能將私愛提升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、轉換成慈悲的大愛、公正的博愛，個人的心境修為，同時也就跟著提升了，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所以做到重聖輕凡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，也是提升自己心境修為的機會，加油吧。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05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二、修口要懂得靜口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所以修口要懂得靜口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口和閉口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的意思不相同，閉口是什麼話都不說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口是選擇該言則言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，不該言則安靜，這就是在修口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23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三、口清心也要清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，口清了，心是否有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不清是為何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被太多的掛礙所綁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有太多的掛礙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、有太多的煩惱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，整日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想的就是事業、家庭、親情、愛情、金錢、名利、是非等等之事物，而且還牢牢的被綁住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0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四、心清能重聖輕凡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，沒有被這些凡俗事所綁，必定能做到重聖輕凡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能真正做一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外的閒人，不會在聖凡之中扭扎、看不開、放不下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7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五、求道方能超生死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以往要得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超生了死的大道的修行人，都是憂道不憂貧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憂道不憂貧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，就是他們只擔憂自身，不能修成大道，不擔憂色身，不能享榮富貴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73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六、求道後要來修辦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而今要得到這個超生了死的大道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很容易，而且也已經求了超生了死之大道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要賢士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放下凡情俗事、真正看破妻恩子愛，進而清心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來行修辦道，卻是非常困難。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960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七、修道要學習放下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大部份人，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被太多掛礙、還有凡情事物綁住，導致雖然已經在修道，但心也無法清、無法自在、無法逍遙。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修道要學習放下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，無時無刻學習放下，若心能放下，有事也能當無事過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79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八、放下就能看得開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因為心懂得放下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，心中無物，心態能夠輕鬆、不執著，任何事都比較能看得開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也有遇到一些不如意之事，但是因為心不執著，懂得隨時隨地放下，因而有事也能當無事過。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2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九、放不下心不能清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心若不能放下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，心中有物，心態不能輕鬆自在、執著看不破，就算只是遇到小事，也會不斷的計較、爭論不休，就算無事也會當有事過。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313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435</TotalTime>
  <Words>857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  <vt:lpstr>清口心清真持齋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169</cp:revision>
  <dcterms:created xsi:type="dcterms:W3CDTF">2014-02-15T05:50:45Z</dcterms:created>
  <dcterms:modified xsi:type="dcterms:W3CDTF">2017-08-15T02:30:02Z</dcterms:modified>
  <cp:contentStatus/>
</cp:coreProperties>
</file>