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8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、不造殺業得福報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今世財富豐裕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，為宿世累積福報而來。有福報，不作葷食生意，一樣會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的行業」顯現出來，財源也是廣進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販賣葷食行業，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所造下的殺業，日後還是要遭受「因果報應」。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二、會造殺業的行業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會造下殺業職業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，包括：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專門飼養動物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，供人宰殺業者。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２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屠宰業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肉類販賣者。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販賣肉類超市業者，與投資者。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販售葷食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餐廳負責人、投資者、廚師、服務生、洗碗工、打雜工、工讀生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運送魚肉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，前往市場販賣，或運送動物的運送司機。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26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屠宰業在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「屠宰業」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是用機器，雖然不是人力宰殺。但是同樣，都造成動物死亡，形成了「共業」造下殺業因果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5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四、殺業的果報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殺業是會貽害兒孫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，因果報應不爽，在宰殺眾生肉體，毫不皺眉頭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兒孫受痛、體殘。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卻換來照顧兒孫，身體病痛果報，是否值得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8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五、不吃素是造殺業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有的人，沒看到因果報應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，覺得因果報應不存在，依舊吃肉、宰殺無數。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因果若是在「此世沒現前」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，死後「地獄刑罰及冤欠討報」，會更為嚴重！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947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六、奉勸世人早持齋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奉勸世人，趁早「棄葷茹素」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，如果造業不斷，無常一到，冤欠討報，哭天喊地，才悔不當初！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47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580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業來修行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57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385</Words>
  <Application>Microsoft Office PowerPoint</Application>
  <PresentationFormat>如螢幕大小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勿造殺業來修行 悟見講</vt:lpstr>
      <vt:lpstr>勿造殺業來修行 悟見講</vt:lpstr>
      <vt:lpstr>勿造殺業來修行 悟見講</vt:lpstr>
      <vt:lpstr>勿造殺業來修行 悟見講</vt:lpstr>
      <vt:lpstr>勿造殺業來修行 悟見講</vt:lpstr>
      <vt:lpstr>勿造殺業來修行 悟見講</vt:lpstr>
      <vt:lpstr>勿造殺業來修行 悟見講</vt:lpstr>
      <vt:lpstr>勿造殺業來修行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2016-12-09T09:07:36Z</dcterms:modified>
</cp:coreProperties>
</file>