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96" r:id="rId2"/>
    <p:sldId id="297" r:id="rId3"/>
    <p:sldId id="308" r:id="rId4"/>
    <p:sldId id="307" r:id="rId5"/>
    <p:sldId id="306" r:id="rId6"/>
    <p:sldId id="305" r:id="rId7"/>
    <p:sldId id="304" r:id="rId8"/>
    <p:sldId id="303" r:id="rId9"/>
    <p:sldId id="302" r:id="rId10"/>
    <p:sldId id="301" r:id="rId11"/>
    <p:sldId id="300" r:id="rId12"/>
    <p:sldId id="299" r:id="rId13"/>
    <p:sldId id="298" r:id="rId1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2017/11/8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、清口真實義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我們說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清口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，不是只有吃素這一件事情，我們身心都要很清靜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不好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事情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，不要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去做，不好的念頭不要去想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十、口德沒修沒人信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同樣一件事作分析，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你很慈悲要跟別人解釋，人家不願意聽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別人講他，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就很高興接受，這中間的差別是什麼呢 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就是我們累劫累世的口德，修得不好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302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十一、德性不夠難化人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仔細看一看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、仔細一比較，我講的完全跟他一樣，為什麼別人聽他說、相信他說，不肯聽我說、不願意相信我說，那就是自己的德性不夠，自己要好好加強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282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十二、道遍傳之因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我們願意去學習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、願意去改正，日後我們所說出來的話，也能攝受眾生，把眾生感動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是我們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之所以，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傳遍世界各國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507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十三、道辦不開是何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灶君説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有人辦得很宏展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，有人辦得人很少，辦道的人數少，講課聽課的人也不多，開班也寥寥可數，就要反省自己的德性夠不夠 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自己平常戒律守的好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不好？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所以我們要渡人要成全人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，還是要從自己做起，自己修養好，自然講的話就容易感動人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；自己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隨隨便便，道理說得再好，人家都不會相信。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410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二、説是非天人共厭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喜歡罵人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，喜歡東家說一說、西家說一說，搞得人家不得安寧，搞得甲誤會乙、乙怨恨甲，這種人，老天討厭他、人也討厭他。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喜歡拍馬屁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、講諂媚的話，講話不實在，黑的講成白的，沒有的說成有的，連鬼神都要嫌棄他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76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三、一句善語一朵蓮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一句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善語一朵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蓮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講出來的話，就像口中一朵漂亮的蓮花，不是講出來的話像一把劍，這樣就不好了。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如果除去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惡口、兩舌、綺語、妄言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，講話實實在在，說好話、說實在的話、說誠懇的話，這種人會得到很好的福報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882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四、講話要慢要輕聲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有些人講話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，吱吱喳喳地，人家不見得會注意聽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慢慢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不要聲音很尖銳、很高亢，反而能夠深入人心，這一點大家都要注意，不要常常高聲喧嘩，吵吵鬧鬧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251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五、講話要誠誠懇懇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各位講師請注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意，我們今天領了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講師命」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就是要代天宣化。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講話要誠誠懇懇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，有任何意見慢慢地說，好好溝通，不要講些不實在的話，破壞自己的道根，這樣很可惜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291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六、妄言説多沒舌頭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一個不說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妄語、妄言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，舌頭能夠把臉覆蓋住。你們舌頭伸出來，能夠碰到鼻子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嗎？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大家試試看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，所以累劫累世，妄言打得太多的，要小心沒有舌頭喔 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要小心不會說話喔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56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七、説話不實易掉牙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你們的牙齒有幾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？蛀牙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很多、牙齒掉很多的，都要反省反省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說話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說的實不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實在？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的話是真還是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假？騙人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、害人，還是成全別人、利益別人，自己要多想一想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313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八、惡語説多會口臭</a:t>
            </a: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灶君説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我們能夠守住這個戒律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，自然就能夠散發清香，不會一張口，人家就會躲得遠遠的；你會說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火氣大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，那是一時半刻的，三天兩天就能去除，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但如果是長期口氣很不好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，那自己要想一想，是不是惡言惡語說太多 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這些都是要好好反省、好好的思考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95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再談清口的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九、妄語説多難渡人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 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同樣講這樣一句話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某某人，道很好，你來求道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別人講他都不心動，你講他就願意跟你來，表示你平常做人很有信用，人家願意相信我們；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如果我們講十次八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，人家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都不願意，別人一說就跟他來求道，那就是我們自己，可能平常信用不是很好，可能妄語這個戒，守得不是很徹底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185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511</TotalTime>
  <Words>1018</Words>
  <Application>Microsoft Office PowerPoint</Application>
  <PresentationFormat>如螢幕大小 (16:9)</PresentationFormat>
  <Paragraphs>64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1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再談清口的好處 悟見講</vt:lpstr>
      <vt:lpstr>再談清口的好處 悟見講</vt:lpstr>
      <vt:lpstr>再談清口的好處 悟見講</vt:lpstr>
      <vt:lpstr>再談清口的好處 悟見講</vt:lpstr>
      <vt:lpstr>再談清口的好處 悟見講</vt:lpstr>
      <vt:lpstr>再談清口的好處 悟見講</vt:lpstr>
      <vt:lpstr>再談清口的好處 悟見講</vt:lpstr>
      <vt:lpstr>再談清口的好處 悟見講</vt:lpstr>
      <vt:lpstr>再談清口的好處 悟見講</vt:lpstr>
      <vt:lpstr>再談清口的好處 悟見講</vt:lpstr>
      <vt:lpstr>再談清口的好處 悟見講</vt:lpstr>
      <vt:lpstr>再談清口的好處 悟見講</vt:lpstr>
      <vt:lpstr>再談清口的好處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233</cp:revision>
  <dcterms:created xsi:type="dcterms:W3CDTF">2014-02-15T05:50:45Z</dcterms:created>
  <dcterms:modified xsi:type="dcterms:W3CDTF">2017-11-08T05:05:25Z</dcterms:modified>
  <cp:contentStatus/>
</cp:coreProperties>
</file>