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7" r:id="rId3"/>
    <p:sldId id="306" r:id="rId4"/>
    <p:sldId id="305" r:id="rId5"/>
    <p:sldId id="304" r:id="rId6"/>
    <p:sldId id="303" r:id="rId7"/>
    <p:sldId id="302" r:id="rId8"/>
    <p:sldId id="301" r:id="rId9"/>
    <p:sldId id="296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一、濟公老師勸持齋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為師要你們没有吃素的人要學吃素，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你會犧牲在這一場的浩劫當中。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這個劫數才剛剛起步而已，所以你們要好好保重啊！</a:t>
            </a:r>
            <a:r>
              <a:rPr lang="zh-TW" altLang="en-US" sz="2800" b="1" dirty="0"/>
              <a:t>　　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818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十、持齋當斷辛食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諸眾生求三摩提，當斷世間五種辛食，此五種辛，熟食發淫，生啖嗔恚。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如是世間食辛之人，縱能宣說十二部經，十方天仙嫌其臭穢，咸皆遠離。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930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十一、聖經也說要持齋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聖經創世紀：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看哪，我將遍地上一切結種子的蔬菜，和一切樹上所結有核的果子，全賜給你們作食物。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凡留下來的你門都可以吃，唯獨帶血的肉，你們不能吃。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00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十二、回教也勸人持齋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可蘭經第五章：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禁止你們的是，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自死的、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以及絞死的、打死的、摔死的、碰死的、野獸吃過的、石上宰殺的、用籤子分割的，這是犯罪，不可以吃。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穆罕默德之後，第一個先知說：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不要使你們的胃成為動物的墳墓。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0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二、真正的持齋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：身口意皆要清。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身清：不作惡事。              口清：入口清、出口清。意清：心要清，正心。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入口清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：不食三厭五葷、不食蛋、酒、檳榔、一切有毒之物、、、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出口清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：不惡口、不兩舌、不綺語、不妄語。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：天上飛的天厭、地上走的地厭、水中游的水厭。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蔥、蒜、薤、韭菜、興蕖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煙草。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941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三、仙佛都是持齋的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我們都是佛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：我們都是老母的分靈，都是原胎佛子。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佛是大慈大悲的，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不會去吃眾生肉的。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涅盤經：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云何如來不敢食肉？佛言：善男子，夫食肉者斷大悲種。</a:t>
            </a:r>
            <a:r>
              <a:rPr lang="zh-TW" altLang="en-US" sz="2800" b="1" dirty="0"/>
              <a:t>　　　　　　　</a:t>
            </a:r>
            <a:br>
              <a:rPr lang="zh-TW" altLang="en-US" sz="2800" b="1" dirty="0"/>
            </a:b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169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忍殺食同胞肉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有靈眾生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都是我們的兄弟姊妹。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           人性物性一處來　  忍心殺食同胞肉                  將心比心實可哀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我肉眾生肉                 形殊理不殊                 休令閻君斷                  自問應何如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527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五、彌勒徒孫要持齋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心地觀經：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彌勒菩薩慈氏尊，從初發心不食眾生肉。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不食肉經：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願吾世世永不起殺想，恒不噉肉，入白光明慈三昧，乃至成佛，制斷肉戒。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彌勒祖師是修慈心三昧而成佛的。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103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六、不持齋難躲災劫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千百年來碗裡羹         冤深似海恨難平         欲知世上刀兵劫          但聽屠門夜半聲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161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七、沒持齋消福報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今生福祿為何因？            前世齋戒唸經文。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今生多病為何因？          殺生害命打飛禽。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今生短命為何因？          怨天恨地殺生靈。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今生聰明是何因？              前世拜佛持齋人。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3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八、不持齋難躲浩劫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　                  盡留素食持齋人                一切五葷之食物　                齊齊掃盡根不生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     不信請看一日現　            任你身鐵口能辯　             身若汙穢齊掃完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　           願受皇母降職權                      關某雖是武身漢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也曾為眾淚不乾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74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修道與素食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九、儒家論持齋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儒教：孔夫子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一生最慎重者「齋、戰、疾」其中「齋」是仁之本，是關係生靈生命。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孟夫子曰：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見其生不忍見其死，聞其聲不忍食其肉，是以君子遠庖廚也。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孟子又曰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：志士仁人無求生以害仁，有殺身以成仁。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</TotalTime>
  <Words>839</Words>
  <Application>Microsoft Office PowerPoint</Application>
  <PresentationFormat>如螢幕大小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  <vt:lpstr>修道與素食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93</cp:revision>
  <dcterms:created xsi:type="dcterms:W3CDTF">2014-02-15T05:50:45Z</dcterms:created>
  <dcterms:modified xsi:type="dcterms:W3CDTF">2016-12-10T14:24:19Z</dcterms:modified>
</cp:coreProperties>
</file>