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298" r:id="rId4"/>
    <p:sldId id="302" r:id="rId5"/>
    <p:sldId id="301" r:id="rId6"/>
    <p:sldId id="300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修道再苦也要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、修辦道定有磨練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徒兒啊！修辦道的人，要受一點磨練，才會成長，若不受磨練，如何顯出勇者的剛毅之氣呢？只有在最困難的環境，才能顯出你的智慧與德性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修道再苦也要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二、成佛是修道目標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徒兒都是有智慧的人，為師相信你們在修辦道的旅途中，都能確立自己的修道目標，即使在風雨交集的路途上，徒兒也可以挺著胸膛走過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06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修道再苦也要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三、學道要用心積極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一開始學道就要用心、要積極，難受也要忍耐，忍耐才有希望，忍耐才能夠當神仙。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吃得苦中苦，方為人上人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為什麼眾生就是不喜歡吃苦？不吃苦就少福了。苦盡才會甘來，要忍耐，忍耐才能成菩薩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7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修道再苦也要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四、修道不怕環境磨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既然要修道，就不怕環境的琢磨，愈是困難的環境，愈能讓你的良知顯現。凡人只求順境，聖賢不畏逆境，因為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順者為鬼，逆者成佛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2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修道再苦也要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五、經雕琢能成大器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徒兒啊！你們每一個人，都覺得自己，已經修得很好了，是嗎？經上天這麼一篩選，才看出誰有幾分的根基火候？徒兒啊！沒有經過雕琢，哪會成大器啊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81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修道再苦也要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六、天道逆行要体悟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天道逆行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，就是以後遇到不順、不如意的事，要常回想自己是修道人，要突破，要衝破這些不順，不能任自己隨波逐流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75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修道再苦也要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七、修道再苦也要修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若覺得行得很痛苦，還是要走過去，忍人所不能忍，才能夠有成就，假使遇到困難就退縮，那就無法登到生命的頂巔。</a:t>
            </a:r>
          </a:p>
        </p:txBody>
      </p:sp>
    </p:spTree>
    <p:extLst>
      <p:ext uri="{BB962C8B-B14F-4D97-AF65-F5344CB8AC3E}">
        <p14:creationId xmlns:p14="http://schemas.microsoft.com/office/powerpoint/2010/main" val="24661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401</TotalTime>
  <Words>469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修道再苦也要修 悟見講</vt:lpstr>
      <vt:lpstr>修道再苦也要修 悟見講</vt:lpstr>
      <vt:lpstr>修道再苦也要修 悟見講</vt:lpstr>
      <vt:lpstr>修道再苦也要修 悟見講</vt:lpstr>
      <vt:lpstr>修道再苦也要修 悟見講</vt:lpstr>
      <vt:lpstr>修道再苦也要修 悟見講</vt:lpstr>
      <vt:lpstr>修道再苦也要修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143</cp:revision>
  <dcterms:created xsi:type="dcterms:W3CDTF">2014-02-15T05:50:45Z</dcterms:created>
  <dcterms:modified xsi:type="dcterms:W3CDTF">2017-05-11T02:49:22Z</dcterms:modified>
</cp:coreProperties>
</file>