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298" r:id="rId6"/>
    <p:sldId id="300" r:id="rId7"/>
    <p:sldId id="308" r:id="rId8"/>
    <p:sldId id="303" r:id="rId9"/>
    <p:sldId id="299" r:id="rId10"/>
    <p:sldId id="304" r:id="rId11"/>
    <p:sldId id="313" r:id="rId12"/>
    <p:sldId id="312" r:id="rId13"/>
    <p:sldId id="311" r:id="rId14"/>
    <p:sldId id="310" r:id="rId15"/>
    <p:sldId id="309" r:id="rId16"/>
    <p:sldId id="307" r:id="rId17"/>
    <p:sldId id="306" r:id="rId18"/>
    <p:sldId id="305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                              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那些會被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妄言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攬權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霸勢揚威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人從事，記一過也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三清不正妄行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人瞞天，記一過也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有天心憎恨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多寡，記一過也。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41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東西隨便亂用（公物）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少出來，甚至沒有出來的人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常常惹父母生氣的人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來聽道理以為來受侍奉，道理沒聽進去，嫌東嫌西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佛規禮節不好又不低心下氣學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46.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有肉體不會學習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47.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對道退縮不前，半途而廢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48.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寫錯黑板的人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49.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從旁幫記沒有告訴寫黑板的人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要來參與法會卻在家三心兩意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264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51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沒尊師重道，欲為妄為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不愛惜聖訓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常常罵家裡大小的人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認為坐在佛堂聽道理很難受（沒想到九玄七祖）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想說仙佛訓文事先背好的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56.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聽道理人家跟你規勸還一直睡的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57.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寫錯訓文不改正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58.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不好好做人，整天遊手好閒，想花父母親的錢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59.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外表穿的好看，內心不是真的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在佛堂裡很有禮貌，在家裡沒有禮貌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334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常常講不三不四的話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口德沒有守的人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有事沒事到外面逛一逛，看那不好顏色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在家裡牆壁貼那種不好看的，有時看的人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常常浪費食物的人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66.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邊吃邊嫌不好吃的人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67.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抽煙、喝酒、貪色、貪心的人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68.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道理隨便講，講稿隨便寫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69.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有佛燈不擦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70.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佛燈買銅鐵黑黑不用擦的人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278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71.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初一、十五，佛像沒有擦的人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72.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前賢叫才出來，不叫不出來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</a:t>
            </a:r>
            <a:r>
              <a:rPr lang="en-US" altLang="zh-TW" sz="6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73</a:t>
            </a: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有班不通知聯絡人家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（若有十人沒聯絡就十過）</a:t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74.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有人問你都說不知道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75.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想說仙佛借竅，只借竅手，不借我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76.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前賢成全人吃素，你在旁說不要，慢一點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77.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自己不出來還阻礙人家出來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78.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坐在佛堂裡，心想家裡事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79.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在道場受挫折，隨便找人嫁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80.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自己崗位沒做好，又接另一工作，導致雙邊皆不好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058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81.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小孩不認真讀書，只想吃糖果打電動玩具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三過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82.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父母親平常不教導孩子，想說帶來道場讓人教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83.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常常發脾氣，講人是非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84.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挑撥離間，無中生有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6576" indent="0">
              <a:buNone/>
            </a:pPr>
            <a:r>
              <a:rPr lang="en-US" altLang="zh-TW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85</a:t>
            </a: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不知（會）隱惡揚善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86.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不看訓文的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87.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看訓文只看妙訓，不看普通訓的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88.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埋怨前賢不照顧他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89.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到人家佛堂，講話講好才參駕的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到人家家裡，沒事打電話又打了很久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1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91.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公物用一用隨便亂丟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92.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帶孩子的，畢班後玩具一大堆亂七八糟沒有收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93.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老人家不識字，說：我不會，年輕人去學就好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94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只談虛偽不講實在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95.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平時不燒香，臨時抱拂腳的人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96.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發生種種事，埋怨仙佛不慈悲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en-US" altLang="zh-TW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97</a:t>
            </a: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乾道在自己的房間貼黃色的女人（三關九口，眼睛要挖出來）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98.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有人說道理我都聽過了，卻都沒有去做（一過）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被警察開紅單如果你埋怨了（一過）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說太忙而沒有時間去管，捨不得孩子的（一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過）</a:t>
            </a:r>
            <a:endParaRPr lang="zh-TW" altLang="en-US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488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464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36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4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講道理迷糊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不清不楚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貨好利無恥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權掩己，記一過也。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辦道無有盡心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辛苦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退縮，記一過也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巧言好惡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有信義，記一過也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13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樂心無止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藉故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推諉。記一過也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道親分別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貧富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高低，記一過也。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寵信小人輕言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舉不避，記一過也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佛規無存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馬虎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行道，記一過也。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301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禮引導後進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平等心，記一過也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擔天職點傳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犧牲心，記一過也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修修道辦道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視為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己有，記一過也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等過一一明白，賞善罰惡誰能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逃脫。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30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寸功寸過明鑑秋毫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，令孰也不能逃之。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更明聖訓，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銘記心房，不按仙佛之意行正，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胡亂顛倒，口出污穢，存疑無正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，竄改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聖意，倒顛同修，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更記一大過也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82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報事靈童慈訓  修道百過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en-US" altLang="zh-TW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對道信心不足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光說不做（開空口支票）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佛堂沒有準時燒香，偶而燒香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佛堂不潔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在外頭穿著露前又露後者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想渡人不敢講沒信心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已吃素還想吃肉，做夢也夢到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有渡人，沒成全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自己家庭不和，一直講人家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壇主、講師、辦事人員禮節不會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30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當壇主上下執禮還不會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燒香顛倒的人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初一、十五不會拜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前賢不允許做而偷偷去做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求了道又隨便去亂拜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不曉得明師一指可貴，可超生了死，沒肯定的心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開設佛堂只說自己拜不渡人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本有心設佛堂卻又不要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家有佛堂父母親燒香，當子女的不燒香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有人有佛堂叫你去拜你不去拜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481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32656"/>
            <a:ext cx="8280920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altLang="zh-TW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貪功濫渡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三心兩意，對道迷惑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頭髮太長（男）男不男，女不女（女太短）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不孝父母，拿父母親錢任意花用（自己沒賺錢）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自己賺自己用，請朋友不給父母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前賢叫你不來，叫你講課你不講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聽道理（或叫你來）要有人載才要來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對天時、地理、人和懷疑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以道親為對象做生意的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en-US" altLang="zh-TW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賺錢只為了養活自己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683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修道不能犯的過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altLang="zh-TW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沒有愛心，沒有鼓勵人家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32.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出去渡人（一起）沒有從旁幫忙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33.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如果說：「他不來就算了，不要一直跟他講」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拜拜頭髮太長沒綁起來，披頭散髮像魔鬼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叩首姿勢不標準，次數不足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36.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叩首時電話來時，有人按門鈴時，隨即起身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到佛堂不參駕只三鞠躬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整天只看經典不去廣結善緣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39.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壇主、講師、辦事人員，表文不會寫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40.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東西沒有放回原位（尤其公物）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</a:t>
            </a:r>
            <a:r>
              <a:rPr lang="en-US" altLang="zh-TW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553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478</TotalTime>
  <Words>561</Words>
  <Application>Microsoft Office PowerPoint</Application>
  <PresentationFormat>如螢幕大小 (16:9)</PresentationFormat>
  <Paragraphs>54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Franklin Gothic Book</vt:lpstr>
      <vt:lpstr>微軟正黑體</vt:lpstr>
      <vt:lpstr>標楷體</vt:lpstr>
      <vt:lpstr>Arial</vt:lpstr>
      <vt:lpstr>Wingdings 2</vt:lpstr>
      <vt:lpstr>科技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  <vt:lpstr>修道不能犯的過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121</cp:revision>
  <dcterms:created xsi:type="dcterms:W3CDTF">2014-02-15T05:50:45Z</dcterms:created>
  <dcterms:modified xsi:type="dcterms:W3CDTF">2016-11-11T11:43:47Z</dcterms:modified>
</cp:coreProperties>
</file>