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04" r:id="rId2"/>
    <p:sldId id="303" r:id="rId3"/>
    <p:sldId id="314" r:id="rId4"/>
    <p:sldId id="313" r:id="rId5"/>
    <p:sldId id="312" r:id="rId6"/>
    <p:sldId id="311" r:id="rId7"/>
    <p:sldId id="310" r:id="rId8"/>
    <p:sldId id="309" r:id="rId9"/>
    <p:sldId id="308" r:id="rId10"/>
    <p:sldId id="307" r:id="rId11"/>
    <p:sldId id="30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、修行應當要持齋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佛以殺為五戒之一，故主張戒殺放生，將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持齋茹素，視為學佛者第一功課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28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十、自古修道皆有考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須知對天背誓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，願力未行，一但無常，自墮幽冥，痛苦萬分，則仙佛亦難伸出援手了。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自古修道皆有考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，修道者發願，當慎重其始！善謀其後。念力，願力一齊發出，則非同小可。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雖一時遭逢魔考，絕不可因而退志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，蓋你犧牲的代價，血汗越多，則將來的道果亦相對更高也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186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十一、慈齋可養慈悲心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齋戒素食，可以培養一個人的慈悲心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，不殺生，不食肉，才能享受到真正的新鮮味道，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如果滿桌血腥，相信眾生不會有何胃口的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565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二、勉強持齋易破戒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持齋對修道者確實重要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，但個人環境不同則不能勉強。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如果環境不許可，強行齋戒，恐難貫徹始終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，後日破戒更是不佳，故可從早齋，花齋，方便齋開始做起。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三、不造口業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半清口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修道最主要的是，要有一顆慈悲向善的心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，若能先從講話修養做起，不兩舌，惡口，綺語，出口彬彬有禮；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常語善，視善，行善！如此已是半清口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四、吃素造過半清口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若持全齋者，還是口出穢語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，挑撥，批評他人，他教，雖其不食葷腥，然其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舌劍傷人，仍是半清口而已。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64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五、口齋心也要齋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更有些持齋者，仍是慾念無窮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，心腸狠毒，此種人可謂德之賊也。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故心齋比口齋更重要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，所謂持齋者不一定皆成道，而成道者一定皆持齋也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2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六、持齋是修道功課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修道的課程，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主要有四維，八德，三綱，五常等等，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持齋乃是其中一門功課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，上體天心，下憫畜道，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此亦是一個造功立德的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966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七、持齋要先溝通好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故持齋須先經家人的同意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，方可行之。若已發願持齋，則須和家人協調，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以免和父母傷和氣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00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八、持齋後要更孝順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持齋後，侍奉父母，更須比以前更加孝順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，受辱不怨，受考不退。並要多行功立德，祈求仙佛慈悲化解難關，相信以其孝心，耐心和決心，必能漸漸使家人接受。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千萬不可與家人頂撞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，否則將會導致家庭失和，則違反孝道啊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17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修行要持齋清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九、持齋破戒要悔改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若有因故而破戒者，應勤加行功立德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！以補其過，將來再找機會恢復持齋，此亦是補救之道。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上天慈悲，亦必見諒。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千萬不可一破而不知回頭，則是被魔考倒矣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20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576</TotalTime>
  <Words>742</Words>
  <Application>Microsoft Office PowerPoint</Application>
  <PresentationFormat>如螢幕大小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修行要持齋清口 悟見講</vt:lpstr>
      <vt:lpstr>修行要持齋清口 悟見講</vt:lpstr>
      <vt:lpstr>修行要持齋清口 悟見講</vt:lpstr>
      <vt:lpstr>修行要持齋清口 悟見講</vt:lpstr>
      <vt:lpstr>修行要持齋清口 悟見講</vt:lpstr>
      <vt:lpstr>修行要持齋清口 悟見講</vt:lpstr>
      <vt:lpstr>修行要持齋清口 悟見講</vt:lpstr>
      <vt:lpstr>修行要持齋清口 悟見講</vt:lpstr>
      <vt:lpstr>修行要持齋清口 悟見講</vt:lpstr>
      <vt:lpstr>修行要持齋清口 悟見講</vt:lpstr>
      <vt:lpstr>修行要持齋清口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308</cp:revision>
  <dcterms:created xsi:type="dcterms:W3CDTF">2014-02-15T05:50:45Z</dcterms:created>
  <dcterms:modified xsi:type="dcterms:W3CDTF">2018-08-13T01:00:05Z</dcterms:modified>
  <cp:contentStatus/>
</cp:coreProperties>
</file>