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、吃素是成佛要件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徒兒們！為什麼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為師要講吃素這個問題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這個口福如果還是捨不掉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，沒辦法忘掉那一口魚、一口肉的滋味，那麼，你們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想談成仙做佛，未免太遙遠了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！對不對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九、從清口愿看吃素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愆不擾好修道 家家又可出大賢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有餘功德報先祖 立愿重要妙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難言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而不立無憑證 何佛敢作證人前</a:t>
            </a:r>
          </a:p>
        </p:txBody>
      </p:sp>
    </p:spTree>
    <p:extLst>
      <p:ext uri="{BB962C8B-B14F-4D97-AF65-F5344CB8AC3E}">
        <p14:creationId xmlns:p14="http://schemas.microsoft.com/office/powerpoint/2010/main" val="405406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二、吃素就是活菩薩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你今天如果能捨下口福，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立下清口愿，那是菩薩啊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444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三、吃素能脫輪廻苦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那樣來修行才快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，因為你不會有後面的牽纏了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想你累世欠的，都還不完了，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要是後面還牽纏著，那你們要等到哪一天，才能脫離六道輪迴呢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60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四、吃素能斷殺業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清口是斷往後的殺業因果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，而前世的因果還未了，所以要好好的修道，多行功了愿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17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五、吃素是最慈悲的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人生最大的美德就是慈悲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，而這慈悲就是從你的佛性流露出來的，怎樣最慈悲呢？就是持齋。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53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六、吃素健康有智慧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吃素的好處，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除了能讓你們健康少疾病之外，也能較聰明、較有智慧，最重要的是不造孽。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68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七、吃素可培慈悲心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吃素可以培慈悲心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，最重要的可以斷那些惡緣，不再造罪了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48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八、吃素能了脫痛苦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徒兒想不想了苦呢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？想了苦就要先與牠們斷絕關係，莫要與牠們再有牽纏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你跟牠們牽纏不斷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，就會病痛不斷。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51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修天道吃素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九、從清口愿看吃素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素食清口當立愿 有愿有憑記先天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三官大帝簿中記 此後修程大步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愿抵住前孽債 免得修中擾心田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老師保證爾前債 以後建功漸補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11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464</Words>
  <Application>Microsoft Office PowerPoint</Application>
  <PresentationFormat>如螢幕大小 (16:9)</PresentationFormat>
  <Paragraphs>45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修天道吃素最好 悟見講</vt:lpstr>
      <vt:lpstr>修天道吃素最好 悟見講</vt:lpstr>
      <vt:lpstr>修天道吃素最好 悟見講</vt:lpstr>
      <vt:lpstr>修天道吃素最好 悟見講</vt:lpstr>
      <vt:lpstr>修天道吃素最好 悟見講</vt:lpstr>
      <vt:lpstr>修天道吃素最好 悟見講</vt:lpstr>
      <vt:lpstr>修天道吃素最好 悟見講</vt:lpstr>
      <vt:lpstr>修天道吃素最好 悟見講</vt:lpstr>
      <vt:lpstr>修天道吃素最好 悟見講</vt:lpstr>
      <vt:lpstr>修天道吃素最好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283</cp:revision>
  <dcterms:created xsi:type="dcterms:W3CDTF">2014-02-15T05:50:45Z</dcterms:created>
  <dcterms:modified xsi:type="dcterms:W3CDTF">2018-05-06T02:09:07Z</dcterms:modified>
  <cp:contentStatus/>
</cp:coreProperties>
</file>