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5" r:id="rId2"/>
    <p:sldId id="336" r:id="rId3"/>
    <p:sldId id="338" r:id="rId4"/>
    <p:sldId id="337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2649" autoAdjust="0"/>
  </p:normalViewPr>
  <p:slideViewPr>
    <p:cSldViewPr>
      <p:cViewPr varScale="1">
        <p:scale>
          <a:sx n="89" d="100"/>
          <a:sy n="89" d="100"/>
        </p:scale>
        <p:origin x="86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佛説吃素功德大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一、迦葉菩薩問佛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節選自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大方廣佛華嚴經 十惡品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迦葉菩薩白佛言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：世尊，唯願如來為我解說，不飲酒、不食肉者，得幾所福？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佛告迦葉：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假使有人，象馬牛羊、琉璃珍寶瓔珞、國城妻子，持用佈施，猶亦不如有人能斷酒肉，百千萬分不如其一。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佛説吃素功德大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二、佛陀又說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復置是事，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假使有人百千兩金遍滿三千大千世界，持用佈施，猶亦不如有人能斷酒肉，百千萬分不如其一。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復置是事，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假使有能鑄金為人數百，持用佈施，猶亦不如有人能斷酒肉，百千萬分不如其一。</a:t>
            </a: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340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佛説吃素功德大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三、佛陀又說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復置是事，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假使有人造作幡華寶蓋，遍滿三千大千世界，猶亦不如有人能斷酒肉，百千萬分不如其一。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F71779B-8908-4D40-81CF-C709B564F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9542"/>
            <a:ext cx="367240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8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佛説吃素功德大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四、寶蓋 示意圖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768FEE8-61E4-45F4-8B0B-D838A35CF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39502"/>
            <a:ext cx="351218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1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佛説吃素功德大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五、佛陀又說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復置是事，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假使有人造大浮圖寶塔，簷簷相次，如稻麻竹葦，上至梵天，不如有人能斷酒肉，百千萬分不如其一。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善男子，不食肉者，現世菩薩，則非凡夫。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世菩薩，則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非凡夫。</a:t>
            </a:r>
            <a:endParaRPr lang="en-US" altLang="zh-TW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68169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2891</TotalTime>
  <Words>307</Words>
  <Application>Microsoft Office PowerPoint</Application>
  <PresentationFormat>如螢幕大小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Tahoma</vt:lpstr>
      <vt:lpstr>Wingdings 2</vt:lpstr>
      <vt:lpstr>科技</vt:lpstr>
      <vt:lpstr>佛説吃素功德大 悟見講</vt:lpstr>
      <vt:lpstr>佛説吃素功德大 悟見講</vt:lpstr>
      <vt:lpstr>佛説吃素功德大 悟見講</vt:lpstr>
      <vt:lpstr>佛説吃素功德大 悟見講</vt:lpstr>
      <vt:lpstr>佛説吃素功德大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657</cp:revision>
  <dcterms:created xsi:type="dcterms:W3CDTF">2014-02-15T05:50:45Z</dcterms:created>
  <dcterms:modified xsi:type="dcterms:W3CDTF">2021-04-08T11:31:27Z</dcterms:modified>
  <cp:contentStatus/>
</cp:coreProperties>
</file>