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7" r:id="rId2"/>
    <p:sldId id="296" r:id="rId3"/>
    <p:sldId id="302" r:id="rId4"/>
    <p:sldId id="30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佛經偈語勸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、善惡報應經上説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殺生有十種惡報：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㈠冤家轉移；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見者不喜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有情驚怖；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恆受苦惱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㈤常思殺業； 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98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佛經偈語勸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一、善惡報應經上説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臨終悔恨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生命短促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心識愚昧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死墜地獄；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佛經偈語勸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二、勸齋佛偈上説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燉肉煎魚為解饞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動物心不甘。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廚房變成屠宰場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開膛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剖腹上刀山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炒烹炸諸刑罰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吞活嚼是美餐。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神識寄住你身上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遲早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要你把命還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1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佛經偈語勸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二、勸齋佛偈上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到頭終有報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病從口入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莫等閒。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時日不久惡盈滿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疾病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纏身進醫院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剖腹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開膛下刀剪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是廚房景再現。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早知今日下地獄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何必當初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嘴太饞。</a:t>
            </a:r>
          </a:p>
        </p:txBody>
      </p:sp>
    </p:spTree>
    <p:extLst>
      <p:ext uri="{BB962C8B-B14F-4D97-AF65-F5344CB8AC3E}">
        <p14:creationId xmlns:p14="http://schemas.microsoft.com/office/powerpoint/2010/main" val="5270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438</TotalTime>
  <Words>138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佛經偈語勸持齋 悟見講</vt:lpstr>
      <vt:lpstr>佛經偈語勸持齋 悟見講</vt:lpstr>
      <vt:lpstr>佛經偈語勸持齋 悟見講</vt:lpstr>
      <vt:lpstr>佛經偈語勸持齋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166</cp:revision>
  <dcterms:created xsi:type="dcterms:W3CDTF">2014-02-15T05:50:45Z</dcterms:created>
  <dcterms:modified xsi:type="dcterms:W3CDTF">2017-08-01T10:07:51Z</dcterms:modified>
</cp:coreProperties>
</file>