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10" r:id="rId2"/>
    <p:sldId id="303" r:id="rId3"/>
    <p:sldId id="296" r:id="rId4"/>
    <p:sldId id="298" r:id="rId5"/>
    <p:sldId id="299" r:id="rId6"/>
    <p:sldId id="305" r:id="rId7"/>
    <p:sldId id="304" r:id="rId8"/>
    <p:sldId id="302" r:id="rId9"/>
    <p:sldId id="301" r:id="rId10"/>
    <p:sldId id="300" r:id="rId11"/>
    <p:sldId id="297" r:id="rId12"/>
    <p:sldId id="306" r:id="rId13"/>
    <p:sldId id="311" r:id="rId14"/>
    <p:sldId id="309" r:id="rId15"/>
    <p:sldId id="308" r:id="rId16"/>
    <p:sldId id="307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0865" autoAdjust="0"/>
  </p:normalViewPr>
  <p:slideViewPr>
    <p:cSldViewPr>
      <p:cViewPr varScale="1">
        <p:scale>
          <a:sx n="78" d="100"/>
          <a:sy n="78" d="100"/>
        </p:scale>
        <p:origin x="538" y="-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悟見註曰：這篇的統計，是濟公老師，用佛的妙智，算出來的，佛無戲言，佛無妄語，千真萬確，此題又名：殺業殘忍又可怕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這個地球，每一年有多少的胎、卵、濕、化死於人類的口腹之慾之下，你們知道嗎？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為師來做個報告，這個報告僅供參考，因為數目會增多或減少，得要看這個全球的眾生是否懂得戒殺放生？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56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九、動物會痛勿殺牠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倘若牲畜動物會講人話，人類敢去宰殺牠們嗎？假若禽獸動物有人的臉孔，人類敢去殺害牠們嗎？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為什麼不敢？因為是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的面孔，為什麼差那麼多？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動物也是有面孔，只是不會表達，也不會說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哎喲，好痛哦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有很可怕？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5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、將心比心勿殺牠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你在吃東西，動物也在吃東西。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你在睡覺，動物也會睡覺。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你會保護自己，動物也會保護自己。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你會哭會笑，動物也會哭、也會笑。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你的身體被割了一刀，會流出血來，動物被割了一刀，也是會流出血來。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人與動物，有那麼多的相似性，呈現在眼前，這個相似點就是靈性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的擁有，這是不可否認的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3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十一、欠命還命因果報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假設徒兒你，無端的被人用刀捅了一下，會不會痛苦？會不會怨恨？會不會報仇？會不會想要告上法院？會不會想要得到賠償？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是要以牙還牙，還是血債血還？還是要付醫療費？一定會採取行動是不是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4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十一、欠命還命因果報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也是一樣，人類無端的捅了動物牲畜一刀，這一刀可是斃命的，可是會讓牠們嗚呼哀哉的，牠們不會痛苦、不會怨恨嗎？牠們不會報仇、不會討命嗎？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牠們一定會如此的，因為牠們也有靈性，四生六道的眾生都有靈性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1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十二、動物不是死了算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徒兒！就是因為有靈性，有靈性又造業、造惡、造罪，所以才會有六道輪迴，若沒有六道輪迴，就是沒有罪業了嘛！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羔羊跪乳、烏鴉反哺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這是表孝心，螞蟻會互助合作，狗很忠於主人，像大象、鸚鵡還有很多的動物，都有嬰幼兒般的智商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所以動物是有靈性的，牠們不是像世人所說的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死了就算了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動物跟徒兒們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一樣有感受，牠們會高興、會悲傷、會痛苦、會恐懼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66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十三、動物是活的生命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動物是活生生的生命、靈魂，牠們不是東西，牠們也不是物品，牠們懂得愛，就是因為牠們懂得愛，所以牠們知道死和痛，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當牠們要死的時候，哀哀而鳴，徒兒！有沒有聽過牠們的慘叫聲？牠們的哀哀而鳴就是牠們的怨恨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2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十四、誰殺動物就誰還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誰殺了牠？誰吃了牠？用了牠的皮草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皮毛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，誰與牠就結下了冤業，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自此之後生生相殺，冤冤討報，永遠脫離不了生死輪迴、因果輪迴、六道輪迴了，有沒有很可怕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00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而言，一年有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（一）十五億以上的養殖哺乳類動物、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（二）有兩百多億隻的禽鳥類，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（三）有數兆哦！已經是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了，有數兆條的魚，死於人類的口腹之慾下。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這些殺業聽了會令人腳軟，很可怕哦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8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到處都有屠宰場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徒兒！世間有多少屠宰場？不計其數。有沒有私人屠宰場？傳統市場也算是私人屠宰場。有沒有公家的屠宰場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誰殺誰造業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私人屠宰場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的殺業、罪業由這個主人，還有工作人員一起分擔。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公家的屠宰場，也就是政府的屠宰場，這個殺生的殺業、罪業就是這個國家、國民所造的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，稱為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一人有一業，一家有一家的共業，一個國家也有一個國家的國業，這裡為師所說的業是指不好的業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9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各國業報都不同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當一個國家的國業，很重的時候，天災、地變、人禍橫流、橫生，甚至於會民不聊生，這就是國業太重，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而會聚集在這個國家的國民、人民，也都有共同某一些相輔相生的業，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善業和惡業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跟行為。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就好比臺灣跟衣索匹亞兩國的人民，所受的福報和業報截然不同，這樣子的比喻很明顯，你們應該明白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3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那些人造了殺業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誰宰殺了、屠宰了這些動物牲畜，誰就是加害人。誰去買了這些肉來吃，誰就有了共犯的行為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69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殺生者天不賜福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一個去殘害有知覺、意識活動之動物的人，他是得不到上天賜福，和諸佛菩薩的眷顧跟愛護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81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七、動物死時生毒素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當動物、牲畜在死之前的掙扎，如你們所看到播放的影片，牠們掙扎時會促使體內產生有毒的分泌物，這些被人類吃了，是有百害無一利的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25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八、動物有情也有家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動物、牲畜有面貌，有眼睛，還有鼻孔會呼吸，牠們也有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，也有兄弟姐妹，也有爸爸、媽媽，也有小孩子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5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</TotalTime>
  <Words>1272</Words>
  <Application>Microsoft Office PowerPoint</Application>
  <PresentationFormat>如螢幕大小 (16:9)</PresentationFormat>
  <Paragraphs>84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  <vt:lpstr>人一年吃多少動物？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151</cp:revision>
  <dcterms:created xsi:type="dcterms:W3CDTF">2014-02-15T05:50:45Z</dcterms:created>
  <dcterms:modified xsi:type="dcterms:W3CDTF">2017-05-21T06:51:05Z</dcterms:modified>
</cp:coreProperties>
</file>