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1" r:id="rId2"/>
    <p:sldId id="302" r:id="rId3"/>
    <p:sldId id="303" r:id="rId4"/>
    <p:sldId id="304" r:id="rId5"/>
    <p:sldId id="296" r:id="rId6"/>
    <p:sldId id="297" r:id="rId7"/>
    <p:sldId id="298" r:id="rId8"/>
    <p:sldId id="299" r:id="rId9"/>
    <p:sldId id="300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15477" y="100329"/>
            <a:ext cx="730424" cy="487600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中元普渡勿殺生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普渡的由來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那是因為，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當年我母親毀壞佛法，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毀道謗德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罪過無邊，所以她入無間地獄。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我當時是佛弟子，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我神通廣大，我以我的神通力，進入地獄看到我的母親，在那裡受苦；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所以我用我的托缽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，化飯給母親吃，卻變成一團火。我又化水讓我的母親喝，又變成血水，我母親無福消受。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838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15477" y="100329"/>
            <a:ext cx="730424" cy="487600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中元普渡勿殺生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當年我母親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就是破壞僧道才入地獄。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我回來跪求佛陀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，讓佛陀救我母親。因為百善孝為先，萬惡淫為首，我痛哭求佛陀。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佛陀才說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，若要救我母親，設百味僧品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「素食普渡」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，所以普渡是由此而來的。盂蘭盆會的由來，供養僧尼唸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，以超渡父母。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3566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15477" y="100329"/>
            <a:ext cx="730424" cy="487600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中元普渡勿殺生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目蓮尊者之普渡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我用盆子，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放百味僧品，供養十方僧眾。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因為七月間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，大開鬼門關，所有的洞府，修行者、精靈，那一天都解放，所以第一要「供養僧眾」，我才能彌補我母親譭謗僧眾的罪，功德迴向給我母親；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然後我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還要唸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經超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所有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的冤魂鬼債，不管路上死的，水中亡的一一在七月間，佛有大赦可超渡他們。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0275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15477" y="100329"/>
            <a:ext cx="730424" cy="487600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中元普渡勿殺生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白陽期之普渡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現在白陽道場，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天恩師德浩大，不用這樣普渡。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只要你們誠心修道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，你清口設立佛堂，你有渡人就可以超拔一層父母，渡的人更多就可以超拔第二層祖父母。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所以你們不要看輕這個白陽普渡，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上渡河漢星斗，中渡諸羅菩薩善男信女，下渡地府鬼魂。千載難逢才有這一會，不要看輕了。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7101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中元普渡勿殺生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宰殺我命必算帳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中元普渡遍塵間　            恭逢其盛祭祖先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大開殺戒宰生靈　                    雞鴨牛豬叫連天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不要殺我別吃我　                 哀嚎淒冽聲傳遍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宰殺我命必算帳　                   他日討報命償還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中元普渡勿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弱肉強食因果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弱肉強食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因果報　               冤冤相報苦循環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時機一到必討報　                    令旗在握來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了斷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奉勸世人勿殺生　                人命物命同根源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敬佛祭祖或普渡　               水果清茶表誠虔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1750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中元普渡勿殺生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持齋茹素現慈顏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鮮花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素料眾果品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馨香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禱祝佛前獻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佛仙歡喜必佑你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家泰康且平安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諸佛慈悲懷惻隱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持齋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茹素現慈顏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不喜葷腥惜物命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見到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葷腥跑得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 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6022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中元普渡勿殺生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莫殺生造罪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普渡或祭祖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莫殺生造罪愆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祖先因此而加罪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怎能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庇佑兒孫賢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雞鴨生靈怪祖先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得我命喪黃泉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絕不饒你必算帳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祖先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坐立皆難安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21502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中元普渡勿殺生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愛惜物命福報添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敬告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天下諸善賢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愛惜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物命福報添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天福納祥增智慧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積福田壽可延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596913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486</TotalTime>
  <Words>535</Words>
  <Application>Microsoft Office PowerPoint</Application>
  <PresentationFormat>如螢幕大小 (16:9)</PresentationFormat>
  <Paragraphs>134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全真細隸書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中元普渡勿殺生 悟見講</vt:lpstr>
      <vt:lpstr>中元普渡勿殺生 悟見講</vt:lpstr>
      <vt:lpstr>中元普渡勿殺生 悟見講</vt:lpstr>
      <vt:lpstr>中元普渡勿殺生 悟見講</vt:lpstr>
      <vt:lpstr>中元普渡勿殺生 悟見講</vt:lpstr>
      <vt:lpstr>中元普渡勿殺生 悟見講</vt:lpstr>
      <vt:lpstr>中元普渡勿殺生 悟見講</vt:lpstr>
      <vt:lpstr>中元普渡勿殺生 悟見講</vt:lpstr>
      <vt:lpstr>中元普渡勿殺生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191</cp:revision>
  <dcterms:created xsi:type="dcterms:W3CDTF">2014-02-15T05:50:45Z</dcterms:created>
  <dcterms:modified xsi:type="dcterms:W3CDTF">2017-08-23T02:23:46Z</dcterms:modified>
  <cp:contentStatus/>
</cp:coreProperties>
</file>