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4" r:id="rId3"/>
    <p:sldId id="271" r:id="rId4"/>
    <p:sldId id="260" r:id="rId5"/>
    <p:sldId id="270" r:id="rId6"/>
    <p:sldId id="269" r:id="rId7"/>
    <p:sldId id="268" r:id="rId8"/>
    <p:sldId id="267" r:id="rId9"/>
    <p:sldId id="261" r:id="rId10"/>
    <p:sldId id="266" r:id="rId11"/>
    <p:sldId id="265" r:id="rId12"/>
    <p:sldId id="263" r:id="rId13"/>
    <p:sldId id="273" r:id="rId14"/>
    <p:sldId id="272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一、濟公老師的叮嚀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目前來說的話，最好不要吃蛋，因為現在已經營養過剩，在道場上最好不要吃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家庭各佛堂、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公共佛堂絕對不要吃。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如果是配料的話，明白了就放棄，不明白的話，你們也不要刻意的去吃蛋，這樣子的話，就不好了。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460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九、養雞人的忠告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，下次吃蛋前，請您再三考慮：您拿在手中的或你孩子手中的那一個是無害的嗎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聽人說，「這些不能生蛋的雞運走後，喂以類固醇飼料，短短一星期，雞隻便肥大壯碩，肉質鬆軟，再賣給這些作香雞排的加工廠。這就是你們吃的酥脆、鬆軟的香雞排。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，如果你的朋友有喜歡吃香雞排的，也別忘了把這件事告訴他。</a:t>
            </a:r>
            <a:r>
              <a:rPr lang="zh-TW" altLang="en-US" sz="3200" dirty="0"/>
              <a:t> 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6719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、雞農勸人莫吃肉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：我們真的必須吃掉這些有害的東西嗎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多天長大的雞，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月出產的豬，還有這些可憐的蛋雞和蛋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買賣，就沒有殺害」，為了自己的健康，為了家人的健康，為了我們地球的環保，請您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向肉食說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NO》!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45095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十一、吃蛋影響壽命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項哈佛研究發現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，雞蛋里膽固醇對壽命的影響堪比吸煙。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加拿大科學家測量了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1262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名患者的頸動脈硬化斑，發現斑塊大小隨吃蛋黃多少呈指數增加，與吸煙和斑塊的關係相似。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男性注意了！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最近美國國立衛生研究院的一項研究顯示，每周食用超過兩顆半或以上的雞蛋，與每周食用少於半顆雞蛋的男性相比，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前列腺癌症的風險將增加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81%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8416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健康專家們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經常指出雞蛋是 「膽固醇炸彈」。一顆普通大小的蛋，膽固醇含量高達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213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毫克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每多增加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毫克的膽固醇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，將使你的膽固醇上升大約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點，從而增加了心臟病的風險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大約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70%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雞蛋中的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卡路里來自脂肪，大部分的脂肪是飽和脂肪，這將增加心臟疾病、中風和其他疾病的風險。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3377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fontAlgn="base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提高患多種癌症風險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一項研究收納了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個癌症中心的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3500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癌症病例和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例對照。發現每周攝入多於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3.5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個雞蛋比不吃蛋的綜合癌症風險提高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71%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口咽癌提高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、上消化呼吸道癌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67%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、直結腸癌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64%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、肺癌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59%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、乳腺癌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186%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、前列腺癌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89%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、膀胱癌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123%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9400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二、灶君說不能吃蛋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莫再把蛋食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食蛋修行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阻             靈氣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足                      現時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陰毒             竟然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                             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途                     修行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不合符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蛋          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昏暗          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彼岸                 奉勸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勿食蛋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7149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三、雞農都不敢吃蛋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家養蛋雞，但不吃。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現在，小小的雞苗到家以後就要給它打針，去喙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等雞長到能上架后，一個房間里就可以放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左右的雞，從此，那就是它們一生要住的囚籠了。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三個月後，它們就可以生蛋了，每天給它們吃的食物主要是：玉米，米糠，油餅粉和營養包的混合飼料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216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才開始養時，爸爸去給我們雞苗的公司考查，回來后，就再不吃雞蛋和雞肉了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是他，他們一批去公司的人回來都不再吃了，同時也勸家裡人不要再吃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3773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四、蛋雞的食物有毒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因為「營養包」上寫的維生素，蛋白質，纖維素等，不是包里的所有的內容的名稱。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不然這些雞怎麼可能一天生下兩個蛋呢？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雞要生成一個完整的蛋大約需要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也就是說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，一個正常雞蛋的形成需要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小時以上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如果沒有別的作用力，雞不可能一天當中產兩個看起來正常的雞蛋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3079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五、雞是靠藥物長大的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雞蛋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里肯定有抗生素殘留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體內殘留激素通過產蛋這一途徑排泄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從小就把這些雞當機器，除了給它藥物的作用，為了讓它早生產，還要給雞照光，因為光照可以刺激蛋雞的下丘腦，使其分泌醋性腺激素作用到性腺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卵巢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，使產蛋量增加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，初產蛋的蛋雞精神亢奮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高度神經質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至到給它再加上抑制神經的葯。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3883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六、雞蛋有毒不安全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它們上架產蛋，就會發出低沉的「扼扼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」的呻吟，每當我們進去撿雞蛋時，它們的聲音就特別的大，好像在求救一樣，好像在哭述：「我生不如死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就很能理解，現在的小孩子為什麼不那麽聽話，為什麼兩三歲的小女孩胸部會變大，會來月經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5609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七、吃雞蛋會得怪病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，現在的怪病越來越多，看病越來越難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會說，我不吃那樣的雞蛋，我吃土雞蛋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麽請問你能確定你從超市高價拿回的就真是土雞蛋嗎</a:t>
            </a:r>
            <a:r>
              <a:rPr lang="en-US" altLang="zh-TW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我家飼養場里也出產「土雞蛋」。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體內殘留激素的作用，加上在這樣的囚牢生存，它們很容易生病，比如它患上輸卵管炎，這樣生下的就是白色較小的「土雞蛋」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258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持齋不要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八、假土雞蛋有毒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這些更加對人體有害的「土雞蛋」反而比正常雞蛋要貴很多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在我們鄰村有家養豬的，他家的豬很肥，三個月就可以長一批起來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一年，他老婆把給豬吃的飼料給家裡的小土雞吃，結果，兩個月，這批土雞就長大生蛋了，看起來，也是正常的「土雞蛋」，還很受買家的歡迎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就是我所了解的自己身邊的事。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r>
              <a:rPr lang="zh-TW" altLang="en-US" sz="3200" dirty="0"/>
              <a:t> 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891635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349</TotalTime>
  <Words>1290</Words>
  <Application>Microsoft Office PowerPoint</Application>
  <PresentationFormat>如螢幕大小 (16:9)</PresentationFormat>
  <Paragraphs>258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  <vt:lpstr>持齋不要再吃蛋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155</cp:revision>
  <dcterms:created xsi:type="dcterms:W3CDTF">2014-02-15T05:50:45Z</dcterms:created>
  <dcterms:modified xsi:type="dcterms:W3CDTF">2016-08-15T01:03:54Z</dcterms:modified>
</cp:coreProperties>
</file>