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8" r:id="rId2"/>
    <p:sldId id="342" r:id="rId3"/>
    <p:sldId id="341" r:id="rId4"/>
    <p:sldId id="339" r:id="rId5"/>
    <p:sldId id="340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不吃素疫情不退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一、吃素減少體毒素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清口茹素不只是斷止徒兒們；再去造作惡業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，也讓你們與眾生之間不再結下因果，達到止業的效果，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還可以讓你們的體內減少毒素與陰濁之氣的囤積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，讓你們吃進口裡的食物都是清淨的，你吃進口裡的食物是清淨的，自然而然；體內就會減少毒素及陰濁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之氣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的囤積。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920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不吃素疫情不退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二、吃素可以躲病毒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徒兒的體內能夠減少毒素和陰濁之氣的囤積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，相對的，就比較不會被傳染到病菌，為什麼？因為病毒、病菌；會依附在屬性相符、相同的人體內，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若是徒兒的體內毒素多、陰濁之氣又重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，病毒就容易侵入你的體內衍生、寄居，就住在裡面了。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再來，病毒、傳染病也會找有因果、共業、業力關係的人來親近、來侵入、來依附。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9930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不吃素疫情不退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三、不修身會生毒素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徒兒們！希望減少體內的一些毒素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；還有陰濁之氣的囤積，就要懂得修身養性、懂得依真理、依道理來修養自己，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讓自己能時刻心存善念、善心、道心、感恩的心、法喜的心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，減少自心產生出惡念、陰質、消極的思想，也盡量減少有負面的情緒，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因為負面的情緒升高時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，或是有負面、消極、陰質的思想出現時，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人體內會產生一種毒素。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2069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不吃素疫情不退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懂得修身養性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所以，徒兒們懂得修身養性、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懂得依真理、道理來修養自己，就能懂得去轉換自己負面的情緒；還有負面、消極、帶有陰質的思想，讓自己有正面的情緒，有向陽、正面的思想。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心中有正面、向陽的思想，就能顯現出正面的情緒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，讓體內產生出一種正面的能量，這種正面的能量；能活化體內的細胞。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1301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不吃素疫情不退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五、免疫力強不染病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所以，有修的人、有真修實煉的人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，他的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精、氣、神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會比較充足，看起來也會比較年輕，因為他的體內沒有陰質，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心中有正念、有向陽的能量、力量，還有道的能量在加持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。所以，他時刻活力充沛，他的能量是很正面的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453770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2948</TotalTime>
  <Words>555</Words>
  <Application>Microsoft Office PowerPoint</Application>
  <PresentationFormat>如螢幕大小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Tahoma</vt:lpstr>
      <vt:lpstr>Wingdings 2</vt:lpstr>
      <vt:lpstr>科技</vt:lpstr>
      <vt:lpstr>不吃素疫情不退 悟見講</vt:lpstr>
      <vt:lpstr>不吃素疫情不退 悟見講</vt:lpstr>
      <vt:lpstr>不吃素疫情不退 悟見講</vt:lpstr>
      <vt:lpstr>不吃素疫情不退 悟見講</vt:lpstr>
      <vt:lpstr>不吃素疫情不退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668</cp:revision>
  <dcterms:created xsi:type="dcterms:W3CDTF">2014-02-15T05:50:45Z</dcterms:created>
  <dcterms:modified xsi:type="dcterms:W3CDTF">2021-05-13T04:36:30Z</dcterms:modified>
  <cp:contentStatus/>
</cp:coreProperties>
</file>