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334" r:id="rId2"/>
    <p:sldId id="335" r:id="rId3"/>
    <p:sldId id="342" r:id="rId4"/>
    <p:sldId id="341" r:id="rId5"/>
    <p:sldId id="345" r:id="rId6"/>
    <p:sldId id="340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89" d="100"/>
          <a:sy n="89" d="100"/>
        </p:scale>
        <p:origin x="660" y="10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2020/11/29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2020/11/29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2020/11/29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2020/11/29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2020/11/29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不吃素修行不順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一、吃肉殺生造因果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嚴格說起來，末法的眾生在娛樂當中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，造下了相當多的因因果果。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因為現在的物質生活富裕，所以什麼動物都殺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。什麼也吃，絲毫沒有慈悲心、廉恥心。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8486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不吃素修行不順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二、天地萬物同母生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南海古佛說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然而，這一世轉生為畜牲的牠們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，牠們心裡的痛與怨，你們可明白嗎。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古佛我看在眼裡，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是真的很難過。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牠們都是你們的兄弟姐妹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，牠們只是因為做人時修的不圓滿。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這世才會轉生為畜牲類的，你們怎麼都忍心把他們吃了。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58978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不吃素修行不順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三、清口吃素很重要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南海古佛說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清口吃素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是多麼的重要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，看看過去成聖成賢的，又有哪一位吃肉呢。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好好想想，你們還要吃多久才捨得放下。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你們說你們修道，你們還在吃牠們，難道這叫修道嗎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56278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不吃素修行不順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四、趕快學習吃素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南海古佛說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趕快學習吃素，不要再牽纏下去了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algn="l"/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累世的因果 還沒有還清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，這世又造下無數的殺業。修道路途如何能夠順遂，命運要如何改變呢。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908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不吃素修行不順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五、要修就要落實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南海古佛說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很多人都說我有修道，有行功了愿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。你們憑良心問問自己，就講這一世好了，你們吃掉了多少眾生啊。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每個眾生都是一條命呀，牠們的苦，你們可明白。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假如反過來被吃的是你們呢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，好好的想想，要修就要落實。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74334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不吃素修行不順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六、那何謂修道呢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南海古佛說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那何謂修道呢，趕快把佛性找回來，恢復本來的清靜。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這樣你們的菩提心，才有辦法顯現。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趁著還有肉體時，好好努力。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今天古佛我所說的都是日常生活中，修行所要做到和注意的。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79428879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2897</TotalTime>
  <Words>485</Words>
  <Application>Microsoft Office PowerPoint</Application>
  <PresentationFormat>如螢幕大小 (16:9)</PresentationFormat>
  <Paragraphs>35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標楷體</vt:lpstr>
      <vt:lpstr>Arial</vt:lpstr>
      <vt:lpstr>Calibri</vt:lpstr>
      <vt:lpstr>Franklin Gothic Book</vt:lpstr>
      <vt:lpstr>Wingdings 2</vt:lpstr>
      <vt:lpstr>科技</vt:lpstr>
      <vt:lpstr>不吃素修行不順 悟見講</vt:lpstr>
      <vt:lpstr>不吃素修行不順 悟見講</vt:lpstr>
      <vt:lpstr>不吃素修行不順 悟見講</vt:lpstr>
      <vt:lpstr>不吃素修行不順 悟見講</vt:lpstr>
      <vt:lpstr>不吃素修行不順 悟見講</vt:lpstr>
      <vt:lpstr>不吃素修行不順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657</cp:revision>
  <dcterms:created xsi:type="dcterms:W3CDTF">2014-02-15T05:50:45Z</dcterms:created>
  <dcterms:modified xsi:type="dcterms:W3CDTF">2020-11-29T01:28:47Z</dcterms:modified>
  <cp:contentStatus/>
</cp:coreProperties>
</file>