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1B58F1D-E634-46F4-8E5A-36F0DAE5439E}"/>
    <pc:docChg chg="custSel addSld delSld modSld">
      <pc:chgData name="老兄 悟見" userId="d3c841b5715e98f1" providerId="LiveId" clId="{81B58F1D-E634-46F4-8E5A-36F0DAE5439E}" dt="2021-09-21T05:51:03.425" v="35" actId="207"/>
      <pc:docMkLst>
        <pc:docMk/>
      </pc:docMkLst>
      <pc:sldChg chg="modSp mod">
        <pc:chgData name="老兄 悟見" userId="d3c841b5715e98f1" providerId="LiveId" clId="{81B58F1D-E634-46F4-8E5A-36F0DAE5439E}" dt="2021-09-21T05:49:20.338" v="21" actId="207"/>
        <pc:sldMkLst>
          <pc:docMk/>
          <pc:sldMk cId="2451051432" sldId="345"/>
        </pc:sldMkLst>
        <pc:spChg chg="mod">
          <ac:chgData name="老兄 悟見" userId="d3c841b5715e98f1" providerId="LiveId" clId="{81B58F1D-E634-46F4-8E5A-36F0DAE5439E}" dt="2021-09-21T05:49:20.338" v="2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1B58F1D-E634-46F4-8E5A-36F0DAE5439E}" dt="2021-09-21T05:50:01.952" v="25" actId="207"/>
        <pc:sldMkLst>
          <pc:docMk/>
          <pc:sldMk cId="2079311583" sldId="346"/>
        </pc:sldMkLst>
        <pc:spChg chg="mod">
          <ac:chgData name="老兄 悟見" userId="d3c841b5715e98f1" providerId="LiveId" clId="{81B58F1D-E634-46F4-8E5A-36F0DAE5439E}" dt="2021-09-21T05:50:01.952" v="25" actId="207"/>
          <ac:spMkLst>
            <pc:docMk/>
            <pc:sldMk cId="207931158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1B58F1D-E634-46F4-8E5A-36F0DAE5439E}" dt="2021-09-21T05:50:25.732" v="29" actId="207"/>
        <pc:sldMkLst>
          <pc:docMk/>
          <pc:sldMk cId="2637868461" sldId="347"/>
        </pc:sldMkLst>
        <pc:spChg chg="mod">
          <ac:chgData name="老兄 悟見" userId="d3c841b5715e98f1" providerId="LiveId" clId="{81B58F1D-E634-46F4-8E5A-36F0DAE5439E}" dt="2021-09-21T05:50:25.732" v="29" actId="207"/>
          <ac:spMkLst>
            <pc:docMk/>
            <pc:sldMk cId="2637868461" sldId="347"/>
            <ac:spMk id="5" creationId="{00000000-0000-0000-0000-000000000000}"/>
          </ac:spMkLst>
        </pc:spChg>
      </pc:sldChg>
      <pc:sldChg chg="add del">
        <pc:chgData name="老兄 悟見" userId="d3c841b5715e98f1" providerId="LiveId" clId="{81B58F1D-E634-46F4-8E5A-36F0DAE5439E}" dt="2021-09-21T05:48:16.398" v="5" actId="2696"/>
        <pc:sldMkLst>
          <pc:docMk/>
          <pc:sldMk cId="3589177911" sldId="348"/>
        </pc:sldMkLst>
      </pc:sldChg>
      <pc:sldChg chg="modSp mod">
        <pc:chgData name="老兄 悟見" userId="d3c841b5715e98f1" providerId="LiveId" clId="{81B58F1D-E634-46F4-8E5A-36F0DAE5439E}" dt="2021-09-21T05:51:03.425" v="35" actId="207"/>
        <pc:sldMkLst>
          <pc:docMk/>
          <pc:sldMk cId="990064905" sldId="349"/>
        </pc:sldMkLst>
        <pc:spChg chg="mod">
          <ac:chgData name="老兄 悟見" userId="d3c841b5715e98f1" providerId="LiveId" clId="{81B58F1D-E634-46F4-8E5A-36F0DAE5439E}" dt="2021-09-21T05:51:03.425" v="35" actId="207"/>
          <ac:spMkLst>
            <pc:docMk/>
            <pc:sldMk cId="990064905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達本還源做活佛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一、自在菩薩要觀照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希望每個徒兒，都能夠好好的「觀照自己的自在菩薩」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，做任何事情以自己的自性佛去處事，而不要用你的自心私心去待人。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好好的修，好好的辦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，這個修道路，有甘、有苦、有澀，他才是能夠煉出你真正的修道功夫。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達本還源做活佛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二、把道落實在身上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回去之後要記得，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把為師講的這一些道理，好好的把它「落實在你們自身、身上，不管在家裡，對朋友，還是在佛堂，對道親都一樣，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以無為的心待人，不奢求」。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931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達本還源做活佛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三、身外之財不可貪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記得，「身外之財不可貪得啊」！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否則會貪得無厭，會讓自己淪落深淵，好好的警惕自己啊！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徒兒們，好好的修，好好的走這條路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，希望我每個可愛的聰明的徒兒能夠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達本還源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786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達本還源做活佛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四、好好走成佛的路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好好的修，好好的走這一條路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，好不好？記得為師講的話，字字句句要「放在心坎裏，好嗎？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希望我們這份師徒相聚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，你能夠恆久都還記得。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00649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313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達本還源做活佛 悟見講</vt:lpstr>
      <vt:lpstr>達本還源做活佛 悟見講</vt:lpstr>
      <vt:lpstr>達本還源做活佛 悟見講</vt:lpstr>
      <vt:lpstr>達本還源做活佛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2021-09-21T05:51:07Z</dcterms:modified>
  <cp:contentStatus/>
</cp:coreProperties>
</file>