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50" r:id="rId4"/>
    <p:sldId id="349" r:id="rId5"/>
    <p:sldId id="348" r:id="rId6"/>
    <p:sldId id="34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7F8D5AD-6909-4D71-BC4F-9D1FE3D1484B}"/>
    <pc:docChg chg="custSel addSld modSld">
      <pc:chgData name="老兄 悟見" userId="d3c841b5715e98f1" providerId="LiveId" clId="{47F8D5AD-6909-4D71-BC4F-9D1FE3D1484B}" dt="2021-10-19T07:25:08.546" v="54" actId="207"/>
      <pc:docMkLst>
        <pc:docMk/>
      </pc:docMkLst>
      <pc:sldChg chg="modSp mod">
        <pc:chgData name="老兄 悟見" userId="d3c841b5715e98f1" providerId="LiveId" clId="{47F8D5AD-6909-4D71-BC4F-9D1FE3D1484B}" dt="2021-10-19T07:22:08.498" v="30" actId="207"/>
        <pc:sldMkLst>
          <pc:docMk/>
          <pc:sldMk cId="2451051432" sldId="345"/>
        </pc:sldMkLst>
        <pc:spChg chg="mod">
          <ac:chgData name="老兄 悟見" userId="d3c841b5715e98f1" providerId="LiveId" clId="{47F8D5AD-6909-4D71-BC4F-9D1FE3D1484B}" dt="2021-10-19T07:22:08.498" v="3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47F8D5AD-6909-4D71-BC4F-9D1FE3D1484B}" dt="2021-10-19T07:22:33.159" v="34" actId="207"/>
        <pc:sldMkLst>
          <pc:docMk/>
          <pc:sldMk cId="2854641476" sldId="346"/>
        </pc:sldMkLst>
        <pc:spChg chg="mod">
          <ac:chgData name="老兄 悟見" userId="d3c841b5715e98f1" providerId="LiveId" clId="{47F8D5AD-6909-4D71-BC4F-9D1FE3D1484B}" dt="2021-10-19T07:22:33.159" v="34" actId="207"/>
          <ac:spMkLst>
            <pc:docMk/>
            <pc:sldMk cId="2854641476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7F8D5AD-6909-4D71-BC4F-9D1FE3D1484B}" dt="2021-10-19T07:25:08.546" v="54" actId="207"/>
        <pc:sldMkLst>
          <pc:docMk/>
          <pc:sldMk cId="3132790347" sldId="347"/>
        </pc:sldMkLst>
        <pc:spChg chg="mod">
          <ac:chgData name="老兄 悟見" userId="d3c841b5715e98f1" providerId="LiveId" clId="{47F8D5AD-6909-4D71-BC4F-9D1FE3D1484B}" dt="2021-10-19T07:25:08.546" v="54" actId="207"/>
          <ac:spMkLst>
            <pc:docMk/>
            <pc:sldMk cId="313279034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7F8D5AD-6909-4D71-BC4F-9D1FE3D1484B}" dt="2021-10-19T07:24:31.420" v="47" actId="207"/>
        <pc:sldMkLst>
          <pc:docMk/>
          <pc:sldMk cId="1259856203" sldId="348"/>
        </pc:sldMkLst>
        <pc:spChg chg="mod">
          <ac:chgData name="老兄 悟見" userId="d3c841b5715e98f1" providerId="LiveId" clId="{47F8D5AD-6909-4D71-BC4F-9D1FE3D1484B}" dt="2021-10-19T07:24:31.420" v="47" actId="207"/>
          <ac:spMkLst>
            <pc:docMk/>
            <pc:sldMk cId="1259856203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7F8D5AD-6909-4D71-BC4F-9D1FE3D1484B}" dt="2021-10-19T07:23:59.511" v="43" actId="20577"/>
        <pc:sldMkLst>
          <pc:docMk/>
          <pc:sldMk cId="2429888533" sldId="349"/>
        </pc:sldMkLst>
        <pc:spChg chg="mod">
          <ac:chgData name="老兄 悟見" userId="d3c841b5715e98f1" providerId="LiveId" clId="{47F8D5AD-6909-4D71-BC4F-9D1FE3D1484B}" dt="2021-10-19T07:23:59.511" v="43" actId="20577"/>
          <ac:spMkLst>
            <pc:docMk/>
            <pc:sldMk cId="2429888533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47F8D5AD-6909-4D71-BC4F-9D1FE3D1484B}" dt="2021-10-19T07:22:54.781" v="38" actId="207"/>
        <pc:sldMkLst>
          <pc:docMk/>
          <pc:sldMk cId="2310593285" sldId="350"/>
        </pc:sldMkLst>
        <pc:spChg chg="mod">
          <ac:chgData name="老兄 悟見" userId="d3c841b5715e98f1" providerId="LiveId" clId="{47F8D5AD-6909-4D71-BC4F-9D1FE3D1484B}" dt="2021-10-19T07:22:54.781" v="38" actId="207"/>
          <ac:spMkLst>
            <pc:docMk/>
            <pc:sldMk cId="2310593285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身上道氣怎麼來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一、人生價值在成佛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現代的修道人，就是因為在幸福之中，容易迷失自己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，所謂的居安當思危，在樂境的時候，更應約束一下自己。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人生的價值，不再是為了形式而走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，而是為了目標，為了價值而走。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身上道氣怎麼來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二、道化在身有道氣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何謂道氣、修行，就是煉心啊！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常常把道掛在口上，不知把道化在身上，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把道化在身上，自然就有一股道氣。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464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身上道氣怎麼來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三、試著去修道辦道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生活當中，有很多需要你們去體會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，去經歷的，不管做起來覺得容易，還是不容易，總得要跟自己說：「試試看吧！」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像你們坐在這裡聽的道理，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不管聽的多少，試著去做做看，好不好？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059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身上道氣怎麼來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四、懂得去承擔事情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修行的過程，雖是辛苦，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若能瞭解修行的真正可貴，才是值得。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希望每個徒兒都懂得去承擔事情，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當無法承受時，更應該懂得去反省自己，才能將事情圓滿完成。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988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身上道氣怎麼來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五、切因猶豫失良機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每一個人都想往外發展，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去圓滿自己的人生，但不要忘記當你要畫一個圓的時候，也要回到原點來開始。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每一個人都要面對自己的人生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，把握每一個機會，切莫因猶豫、等待而錯失良機。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985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身上道氣怎麼來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六、懂得學習去圓滿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雖然人情事故很複雜，也要懂得學習去圓滿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。在圓滿時，有缺陷好不好？很好！因為有缺陷才會懂得去成長，才更知道如何去圓滿自己。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任何知識經過你用心之後，才會變成智慧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。人的一生中要懂得去規劃，如此才不虛此行。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自己修道或許容易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，辦道可要互相切磋琢磨，彼此學習，彼此鼓勵。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27903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3070</TotalTime>
  <Words>451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身上道氣怎麼來 悟見講</vt:lpstr>
      <vt:lpstr>身上道氣怎麼來 悟見講</vt:lpstr>
      <vt:lpstr>身上道氣怎麼來 悟見講</vt:lpstr>
      <vt:lpstr>身上道氣怎麼來 悟見講</vt:lpstr>
      <vt:lpstr>身上道氣怎麼來 悟見講</vt:lpstr>
      <vt:lpstr>身上道氣怎麼來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2021-10-19T07:25:12Z</dcterms:modified>
  <cp:contentStatus/>
</cp:coreProperties>
</file>