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F06C51F-B5F8-48B8-B793-E4EA4C663ED1}"/>
    <pc:docChg chg="custSel addSld modSld">
      <pc:chgData name="老兄 悟見" userId="d3c841b5715e98f1" providerId="LiveId" clId="{7F06C51F-B5F8-48B8-B793-E4EA4C663ED1}" dt="2021-09-21T06:10:16.849" v="43" actId="207"/>
      <pc:docMkLst>
        <pc:docMk/>
      </pc:docMkLst>
      <pc:sldChg chg="modSp mod">
        <pc:chgData name="老兄 悟見" userId="d3c841b5715e98f1" providerId="LiveId" clId="{7F06C51F-B5F8-48B8-B793-E4EA4C663ED1}" dt="2021-09-21T06:08:37.434" v="26" actId="207"/>
        <pc:sldMkLst>
          <pc:docMk/>
          <pc:sldMk cId="2451051432" sldId="345"/>
        </pc:sldMkLst>
        <pc:spChg chg="mod">
          <ac:chgData name="老兄 悟見" userId="d3c841b5715e98f1" providerId="LiveId" clId="{7F06C51F-B5F8-48B8-B793-E4EA4C663ED1}" dt="2021-09-21T06:08:37.434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F06C51F-B5F8-48B8-B793-E4EA4C663ED1}" dt="2021-09-21T06:09:10.422" v="31" actId="207"/>
        <pc:sldMkLst>
          <pc:docMk/>
          <pc:sldMk cId="1999939046" sldId="346"/>
        </pc:sldMkLst>
        <pc:spChg chg="mod">
          <ac:chgData name="老兄 悟見" userId="d3c841b5715e98f1" providerId="LiveId" clId="{7F06C51F-B5F8-48B8-B793-E4EA4C663ED1}" dt="2021-09-21T06:09:10.422" v="31" actId="207"/>
          <ac:spMkLst>
            <pc:docMk/>
            <pc:sldMk cId="1999939046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F06C51F-B5F8-48B8-B793-E4EA4C663ED1}" dt="2021-09-21T06:09:30.994" v="35" actId="207"/>
        <pc:sldMkLst>
          <pc:docMk/>
          <pc:sldMk cId="1597657048" sldId="347"/>
        </pc:sldMkLst>
        <pc:spChg chg="mod">
          <ac:chgData name="老兄 悟見" userId="d3c841b5715e98f1" providerId="LiveId" clId="{7F06C51F-B5F8-48B8-B793-E4EA4C663ED1}" dt="2021-09-21T06:09:30.994" v="35" actId="207"/>
          <ac:spMkLst>
            <pc:docMk/>
            <pc:sldMk cId="159765704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06C51F-B5F8-48B8-B793-E4EA4C663ED1}" dt="2021-09-21T06:09:52.936" v="39" actId="207"/>
        <pc:sldMkLst>
          <pc:docMk/>
          <pc:sldMk cId="3275565630" sldId="348"/>
        </pc:sldMkLst>
        <pc:spChg chg="mod">
          <ac:chgData name="老兄 悟見" userId="d3c841b5715e98f1" providerId="LiveId" clId="{7F06C51F-B5F8-48B8-B793-E4EA4C663ED1}" dt="2021-09-21T06:09:52.936" v="39" actId="207"/>
          <ac:spMkLst>
            <pc:docMk/>
            <pc:sldMk cId="327556563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06C51F-B5F8-48B8-B793-E4EA4C663ED1}" dt="2021-09-21T06:10:16.849" v="43" actId="207"/>
        <pc:sldMkLst>
          <pc:docMk/>
          <pc:sldMk cId="3927539474" sldId="349"/>
        </pc:sldMkLst>
        <pc:spChg chg="mod">
          <ac:chgData name="老兄 悟見" userId="d3c841b5715e98f1" providerId="LiveId" clId="{7F06C51F-B5F8-48B8-B793-E4EA4C663ED1}" dt="2021-09-21T06:10:16.849" v="43" actId="207"/>
          <ac:spMkLst>
            <pc:docMk/>
            <pc:sldMk cId="392753947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身上衆生也要渡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一、身上衆生也要渡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畢班後的第一步要先渡人，也要渡自己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，渡自己的心性，人的心性有酒色財氣貪瞋癡的毛病，自己要渡，別人也要渡。然後才能幫助你們濟公老師。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渡人盡心就好，遇到困難要去解決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、要去成全，不要有得失心，不要想說你做了多少，就要得到多少。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身上衆生也要渡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二、借假修真很重要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借假修真，不要迷失了自己。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假是我們的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，真是我們的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，借假修真就是藉這個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修我們的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你說它是假的它不好，但是沒有它，你不能行功立德。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老子說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吾患此身 吾愛此身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吾患此身，怕它造罪業；吾愛此身，是因為它可以行功立德。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所以我們藉著雙手、雙腳、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藉著我們的心力，去做有意義的事情，才不枉此身。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93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身上衆生也要渡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三、修道能盡心就好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小仙我今天來，是希望你們明白道理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，但小仙的心不執著，我不會想說，我一定要把你成全到什麼地步。你沒有這個得失心，才會豁然開朗，盡心就好了，何必在乎對方怎麼樣。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但是我們也要付出我們的真心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，別人不來、不精進，那可能是我們本身做得還不夠好。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765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身上衆生也要渡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四、凡事要反求諸己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凡事反求諸己，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如果總是把手指頭指向別人，你會快樂嗎？如果我們反求諸己，那事事都圓滿了。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聖人過多 賢人過少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凡人無過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聖人為什麼過多，因為祂推功攬過，有過錯往自己身上攬。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556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身上衆生也要渡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五、心不執著是天堂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好比兩個人為了一個小事爭吵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，如果兩方都認自己的錯，那就沒事啦！天堂地獄就在這理了。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你要找天堂，天堂就在當下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，你的心不執著、不計較那就是天堂。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5394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489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身上衆生也要渡 悟見講</vt:lpstr>
      <vt:lpstr>身上衆生也要渡 悟見講</vt:lpstr>
      <vt:lpstr>身上衆生也要渡 悟見講</vt:lpstr>
      <vt:lpstr>身上衆生也要渡 悟見講</vt:lpstr>
      <vt:lpstr>身上衆生也要渡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2021-09-21T06:10:18Z</dcterms:modified>
  <cp:contentStatus/>
</cp:coreProperties>
</file>