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"/>
  </p:notesMasterIdLst>
  <p:sldIdLst>
    <p:sldId id="335" r:id="rId2"/>
    <p:sldId id="336" r:id="rId3"/>
    <p:sldId id="337" r:id="rId4"/>
    <p:sldId id="338" r:id="rId5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-2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2021/5/8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2021/5/8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2021/5/8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2021/5/8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2021/5/8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46854" y="1157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越發心越有道味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2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一、越發心越有道味</a:t>
            </a: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en-US" altLang="zh-TW" sz="32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2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你越發心，你越能感受這道味</a:t>
            </a:r>
            <a:r>
              <a:rPr lang="zh-TW" altLang="en-US" sz="32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，就越能體會得精闢，而受苦的當下，你也能感受生命的無常，而發心修行。</a:t>
            </a:r>
            <a:endParaRPr lang="en-US" altLang="zh-TW" sz="32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但若你的業力消得太快，受的苦多</a:t>
            </a:r>
            <a:r>
              <a:rPr lang="zh-TW" altLang="en-US" sz="32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，你莫怪為師，因為，為師是依照你們每個人不同的層次，提升你們的人格。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922956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46854" y="1157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越發心越有道味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2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二、改毛病去脾氣</a:t>
            </a:r>
            <a:endParaRPr lang="en-US" altLang="zh-TW" sz="32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2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常說改毛病，毛病改了嗎？去脾氣，脾氣去了嗎？</a:t>
            </a:r>
            <a:r>
              <a:rPr lang="zh-TW" altLang="en-US" sz="32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斷煩惱，煩惱斷了嗎？破我執，我執破了嗎？一切苦惱皆因一個</a:t>
            </a:r>
            <a:r>
              <a:rPr lang="en-US" altLang="zh-TW" sz="32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2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我</a:t>
            </a:r>
            <a:r>
              <a:rPr lang="en-US" altLang="zh-TW" sz="32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2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2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若無</a:t>
            </a:r>
            <a:r>
              <a:rPr lang="en-US" altLang="zh-TW" sz="32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2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我</a:t>
            </a:r>
            <a:r>
              <a:rPr lang="en-US" altLang="zh-TW" sz="32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2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字，何來那麼多的囉嗦！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332018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46854" y="1157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越發心越有道味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2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三、熄掉心中的火</a:t>
            </a:r>
            <a:endParaRPr lang="en-US" altLang="zh-TW" sz="32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2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為師的扇子</a:t>
            </a:r>
            <a:r>
              <a:rPr lang="zh-TW" altLang="en-US" sz="32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，可有一個作用，可煽煽徒兒心中的火，徒兒莫忘記，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每一個都是為師的好徒兒，而徒兒你認識我是師，又何妨？</a:t>
            </a:r>
            <a:endParaRPr lang="en-US" altLang="zh-TW" sz="32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師我沒有執著，而徒兒你呢？</a:t>
            </a:r>
            <a:b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130118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46854" y="1157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越發心越有道味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2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四、考驗多成就就多</a:t>
            </a:r>
            <a:endParaRPr lang="en-US" altLang="zh-TW" sz="32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2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須知：</a:t>
            </a:r>
            <a:r>
              <a:rPr lang="en-US" altLang="zh-TW" sz="32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2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不經一番波折，苦難，是成就不了你的心性智慧的！</a:t>
            </a:r>
            <a:r>
              <a:rPr lang="en-US" altLang="zh-TW" sz="32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好比最高級的水手，都是從大風大浪中訓練出來的。在受苦受難時，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你要學習忍著牙根，也要明明白白的過，受著煎熬也要清清楚楚的過。</a:t>
            </a:r>
            <a:endParaRPr lang="en-US" altLang="zh-TW" sz="32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身體的苦，苦一時；心裡的苦，化不掉，就苦永久！</a:t>
            </a:r>
            <a:r>
              <a:rPr lang="zh-TW" altLang="en-US" sz="32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徒兒啊！要向內心修煉啊！不要再作繭自縛了。</a:t>
            </a:r>
            <a:endParaRPr lang="zh-TW" altLang="en-US" sz="4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56563066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2937</TotalTime>
  <Words>372</Words>
  <Application>Microsoft Office PowerPoint</Application>
  <PresentationFormat>如螢幕大小 (16:9)</PresentationFormat>
  <Paragraphs>20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0" baseType="lpstr">
      <vt:lpstr>標楷體</vt:lpstr>
      <vt:lpstr>Arial</vt:lpstr>
      <vt:lpstr>Calibri</vt:lpstr>
      <vt:lpstr>Franklin Gothic Book</vt:lpstr>
      <vt:lpstr>Wingdings 2</vt:lpstr>
      <vt:lpstr>科技</vt:lpstr>
      <vt:lpstr>越發心越有道味 悟見講</vt:lpstr>
      <vt:lpstr>越發心越有道味 悟見講</vt:lpstr>
      <vt:lpstr>越發心越有道味 悟見講</vt:lpstr>
      <vt:lpstr>越發心越有道味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662</cp:revision>
  <dcterms:created xsi:type="dcterms:W3CDTF">2014-02-15T05:50:45Z</dcterms:created>
  <dcterms:modified xsi:type="dcterms:W3CDTF">2021-05-08T07:35:15Z</dcterms:modified>
  <cp:contentStatus/>
</cp:coreProperties>
</file>