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0" r:id="rId2"/>
    <p:sldId id="301" r:id="rId3"/>
    <p:sldId id="308" r:id="rId4"/>
    <p:sldId id="307" r:id="rId5"/>
    <p:sldId id="306" r:id="rId6"/>
    <p:sldId id="305" r:id="rId7"/>
    <p:sldId id="304" r:id="rId8"/>
    <p:sldId id="303" r:id="rId9"/>
    <p:sldId id="302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2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18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006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65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243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7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304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19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38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談什麽叫做放下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一、不放下輪迴之因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徒啊，你們很多人都知道自己的缺點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，卻不想改變，總要等到吃足了苦頭，受盡磨難，才能悟透事情的真相，心甘情願的改變，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這就是你們輪迴的主因。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談什麽叫做放下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二、默默的濟世救人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人生的成功，不一定要在舞臺上頭角崢嶸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，你用幕後的那雙手去讓別人成功，那不是也很好嗎？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163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談什麽叫做放下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三、放下得失成敗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徒啊，當你不再為自己的得失成敗而痛苦時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，就是漸漸超越愛憎對待的時候了。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人啊，本來就是在得與失之間擺蕩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，想透了這個道理，你的路就能走的更為自在灑脫。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87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談什麽叫做放下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四、擁有是來自付出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人間最大的擁有是來自付出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，來自於捨得，有捨就有得，不要執著於這是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775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談什麽叫做放下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五、該捨時候就要捨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你們不是都說人間一切都是假的嗎？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可是你們又常牽掛家庭、孩子、賺錢，一顆心一直受束縛。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徒啊，人生難滿百，你們卻常懷千歲憂，該捨的時候就要捨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，兒孫自有兒孫福，何必擔憂這麼多，苦了自己。你留財給子孫，也許富不過三代啊，倒不如好好修，留個福德給子孫，這輩子才算有點價值。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722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談什麽叫做放下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六、轉念放下自逍遙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人生的苦，不外肉體和心靈的苦兩種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，你若無法轉念，順境與逆境對你來說都是一種苦，無法自在，無法自得。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93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談什麽叫做放下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七、有道就能放下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想想，你有錢了，心靈也匱乏了，這不是一得一失嗎？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你只要向外追求，就會製造另一種匱乏，你永遠也跳脫不了得與失的陷阱啊！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徒啊，其實你們缺乏的只有一點，這一點就是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，你缺乏了道，求什麼都是枉然。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255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談什麽叫做放下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八、不把人生變悲觀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雖然說人生是苦海，但不是要你用悲觀的人生態度去面對一切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。你如果把人生變得悲觀了，心胸也會顯得狹隘。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徒啊，為師是要你們從苦中去覺、去悟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，從生死中去悟透，理出一條光明的路，而不是要你們朝悲觀的路去走。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13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談什麽叫做放下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九、懂得放下就快樂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修道要愈修愈快樂，心胸開闊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，那是因為你知道了生死的源頭，知道一切的煩惱的起因，更知道如何去解決、放下，所以視人生的苦是一種體驗、一種學習，是生命成長的過程，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所以，你不能永遠停留在苦裏面，才能真正的坦蕩無憂。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33360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2977</TotalTime>
  <Words>667</Words>
  <Application>Microsoft Office PowerPoint</Application>
  <PresentationFormat>如螢幕大小 (16:9)</PresentationFormat>
  <Paragraphs>49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談什麽叫做放下 悟見講</vt:lpstr>
      <vt:lpstr>談什麽叫做放下 悟見講</vt:lpstr>
      <vt:lpstr>談什麽叫做放下 悟見講</vt:lpstr>
      <vt:lpstr>談什麽叫做放下 悟見講</vt:lpstr>
      <vt:lpstr>談什麽叫做放下 悟見講</vt:lpstr>
      <vt:lpstr>談什麽叫做放下 悟見講</vt:lpstr>
      <vt:lpstr>談什麽叫做放下 悟見講</vt:lpstr>
      <vt:lpstr>談什麽叫做放下 悟見講</vt:lpstr>
      <vt:lpstr>談什麽叫做放下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2021-01-10T08:21:44Z</dcterms:modified>
  <cp:contentStatus/>
</cp:coreProperties>
</file>