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5C2FDED-9948-4D88-BCA1-51EADBBAACB1}"/>
    <pc:docChg chg="custSel addSld modSld">
      <pc:chgData name="老兄 悟見" userId="d3c841b5715e98f1" providerId="LiveId" clId="{15C2FDED-9948-4D88-BCA1-51EADBBAACB1}" dt="2021-10-23T12:06:18.006" v="36" actId="207"/>
      <pc:docMkLst>
        <pc:docMk/>
      </pc:docMkLst>
      <pc:sldChg chg="modSp mod">
        <pc:chgData name="老兄 悟見" userId="d3c841b5715e98f1" providerId="LiveId" clId="{15C2FDED-9948-4D88-BCA1-51EADBBAACB1}" dt="2021-10-23T12:06:18.006" v="36" actId="207"/>
        <pc:sldMkLst>
          <pc:docMk/>
          <pc:sldMk cId="2451051432" sldId="345"/>
        </pc:sldMkLst>
        <pc:spChg chg="mod">
          <ac:chgData name="老兄 悟見" userId="d3c841b5715e98f1" providerId="LiveId" clId="{15C2FDED-9948-4D88-BCA1-51EADBBAACB1}" dt="2021-10-23T12:06:18.006" v="3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5C2FDED-9948-4D88-BCA1-51EADBBAACB1}" dt="2021-10-23T12:05:52.004" v="33" actId="207"/>
        <pc:sldMkLst>
          <pc:docMk/>
          <pc:sldMk cId="1545121687" sldId="346"/>
        </pc:sldMkLst>
        <pc:spChg chg="mod">
          <ac:chgData name="老兄 悟見" userId="d3c841b5715e98f1" providerId="LiveId" clId="{15C2FDED-9948-4D88-BCA1-51EADBBAACB1}" dt="2021-10-23T12:05:52.004" v="33" actId="207"/>
          <ac:spMkLst>
            <pc:docMk/>
            <pc:sldMk cId="1545121687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15C2FDED-9948-4D88-BCA1-51EADBBAACB1}" dt="2021-10-23T12:05:28.198" v="30" actId="207"/>
        <pc:sldMkLst>
          <pc:docMk/>
          <pc:sldMk cId="2771093280" sldId="347"/>
        </pc:sldMkLst>
        <pc:spChg chg="mod">
          <ac:chgData name="老兄 悟見" userId="d3c841b5715e98f1" providerId="LiveId" clId="{15C2FDED-9948-4D88-BCA1-51EADBBAACB1}" dt="2021-10-23T12:05:28.198" v="30" actId="207"/>
          <ac:spMkLst>
            <pc:docMk/>
            <pc:sldMk cId="277109328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5C2FDED-9948-4D88-BCA1-51EADBBAACB1}" dt="2021-10-23T12:05:14.868" v="28" actId="207"/>
        <pc:sldMkLst>
          <pc:docMk/>
          <pc:sldMk cId="1029906192" sldId="348"/>
        </pc:sldMkLst>
        <pc:spChg chg="mod">
          <ac:chgData name="老兄 悟見" userId="d3c841b5715e98f1" providerId="LiveId" clId="{15C2FDED-9948-4D88-BCA1-51EADBBAACB1}" dt="2021-10-23T12:05:14.868" v="28" actId="207"/>
          <ac:spMkLst>
            <pc:docMk/>
            <pc:sldMk cId="1029906192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覺後餘生不是劫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一、覺後餘生悟真諦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十年來的每一步，真是不容易！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我的徒兒長大了，我的徒兒也老矣！給徒兒的話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覺後餘生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常言道：人生苦海，如何能夠在這茫茫人海中，去體認個人的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生命真諦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覺後餘生不是劫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二、立命還是要了命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體悟了還不夠，縱然你的命運，讓你了解得一清二楚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，你若不能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不轉因果牽纏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也是枉然。知道嗎？今天入了佛門，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學得聖賢仙真 菩薩的心法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性理真傳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是不是。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12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覺後餘生不是劫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三、當懷有賢賢之志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在這茫茫人海中，雖說是苦海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，能給自己一個期許，能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超凡入聖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能夠脫俗，那才是真正的極品。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是茫茫人海中的極品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。徒兒們當懷有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賢賢之志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不要隨波逐流。雖然現在年輕啊！十年、二十年後，你才想修辦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那機緣未必就足夠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是不是。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109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覺後餘生不是劫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四、把握當下修辦道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所以說，把握當下的每一刻，把握覺悟後的餘生，老實修行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才能成就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，生命雖短，但還有一天的生命，就有一天的光明，就得好好去把握，即使現在生命，只剩十分鐘，你去成全了一個人，那才是功德無量。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一個轉念，就是一個奇蹟，奇蹟不要外求，自己身上就有奇蹟。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9061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3064</TotalTime>
  <Words>362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覺後餘生不是劫 悟見講</vt:lpstr>
      <vt:lpstr>覺後餘生不是劫 悟見講</vt:lpstr>
      <vt:lpstr>覺後餘生不是劫 悟見講</vt:lpstr>
      <vt:lpstr>覺後餘生不是劫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2021-10-23T12:06:24Z</dcterms:modified>
  <cp:contentStatus/>
</cp:coreProperties>
</file>