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945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莫毀掉累世修行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莫毀掉累世修行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現在要你們繼續修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就是為了更上一層樓，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千萬不要受到一點點的苦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，就自暴自棄，毀掉累世的修行，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轉一個念，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吃苦如吃補，才能轉逆境為增上緣。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你想要過怎樣的生活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，為師無法左右你，可是最起碼，你要為自己的良心、九玄七祖負責。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莫毀掉累世修行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二、我們是天之驕子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生活過得好的人，都不容易修道，因為他們覺得，自己的命很好了，不用修啊！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徒兒的命好嗎？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你們都是天之驕子，是絕對的好命，你們的命來自於上天，來自於累世的修行。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莫毀掉累世修行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三、佛緣深才能求道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須菩提白佛言。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世尊。頗有眾生。得聞如是言說章句。生實信不。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佛告須菩提。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莫作是說。如來滅後。後五百歲。有持戒修福者。於此章句。能生信心。以此為實。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當知是人。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不於一佛二佛三四五佛而種善根。已於無量千萬佛所。種諸善根。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莫毀掉累世修行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四、借假修真修辦道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好好珍惜你的所有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，有這個肉體，可以修道辦道。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不管我們學了多少東西，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永遠永遠都是不夠的；不管我們吃了多少苦頭，永遠永遠，都是還沒有嚐到盡頭。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莫毀掉累世修行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五、積極的去辦去做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要先為眾生做牛馬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，聽過這句話嗎？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你們的付出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，是得到為師的肯定，得到上天的肯定，所以你們更要積極的去辦，積極的去做。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2991</TotalTime>
  <Words>394</Words>
  <Application>Microsoft Office PowerPoint</Application>
  <PresentationFormat>如螢幕大小 (16:9)</PresentationFormat>
  <Paragraphs>29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莫毀掉累世修行 悟見講</vt:lpstr>
      <vt:lpstr>莫毀掉累世修行 悟見講</vt:lpstr>
      <vt:lpstr>莫毀掉累世修行 悟見講</vt:lpstr>
      <vt:lpstr>莫毀掉累世修行 悟見講</vt:lpstr>
      <vt:lpstr>莫毀掉累世修行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695</cp:revision>
  <dcterms:created xsi:type="dcterms:W3CDTF">2014-02-15T05:50:45Z</dcterms:created>
  <dcterms:modified xsi:type="dcterms:W3CDTF">2021-08-18T03:42:15Z</dcterms:modified>
  <cp:contentStatus/>
</cp:coreProperties>
</file>