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300" r:id="rId2"/>
    <p:sldId id="301" r:id="rId3"/>
    <p:sldId id="306" r:id="rId4"/>
    <p:sldId id="305" r:id="rId5"/>
    <p:sldId id="302" r:id="rId6"/>
    <p:sldId id="303" r:id="rId7"/>
    <p:sldId id="304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9" d="100"/>
          <a:sy n="89" d="100"/>
        </p:scale>
        <p:origin x="796" y="8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4220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5692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27519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2768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3603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9300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2021/2/9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自己性命自己救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一、自己性命自己救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每一個人都有他的因緣、冤孽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，而且都要各自去還、各自去了，不要指望別人幫你什麼，而最重要的還是要自己幫自己。為師雖然是你們的老師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，但是你們的命，還是需要你們自己救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，為師也只能從旁協助。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自己性命自己救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二、對道要有信心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要是你們自己都不願救自己了，那為師又怎麼能救你們呢？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所以自己要先救自己，對任何事、對道要有信心，就能得到解救了。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7971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自己性命自己救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三、天堂地獄一念間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傳道的宗旨，是要你們明白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天堂地獄在一念之間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，你一心天堂，你就時時刻刻都在天堂；地獄，是不是很苦，但卻不知一旦心中有苦，就已經下了地獄。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在這一念下地獄的時候，如果能立刻把這個念頭轉回來，那當下就是天堂。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5257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自己性命自己救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四、心中有病心藥醫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如果你心念常常有著不舒服的念頭，你就是在地獄裡面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；相對地，如果你常常心念快樂，雖然肉體很辛苦，但還是在天堂裡。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所以心中有病要心藥醫，身體有病要找醫生。</a:t>
            </a:r>
          </a:p>
        </p:txBody>
      </p:sp>
    </p:spTree>
    <p:extLst>
      <p:ext uri="{BB962C8B-B14F-4D97-AF65-F5344CB8AC3E}">
        <p14:creationId xmlns:p14="http://schemas.microsoft.com/office/powerpoint/2010/main" val="1669534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自己性命自己救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五、濟公老師是醫心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為師是心裡上的醫生，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要醫肉體的話，就像在宋朝時那樣，斷了腳還可以接起來，瞎了眼睛一摸也可亮起來；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但是現在不一樣了，因為人心不同了。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474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自己性命自己救</a:t>
            </a:r>
            <a:r>
              <a:rPr lang="zh-TW" altLang="en-US" sz="40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六、心靜極處病就好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你的心靜，靜到極處，自然你的穢氣、不通之氣就通了。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那叫做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無師自通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，因為你的佛性在治療你自己的肉體，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你心能夠靜，你的氣能夠平，你的血液循環自然全好，你的病自然會好。</a:t>
            </a:r>
          </a:p>
          <a:p>
            <a:pPr algn="l"/>
            <a:r>
              <a:rPr lang="zh-TW" altLang="en-US" sz="2000" b="0" i="0" dirty="0">
                <a:solidFill>
                  <a:srgbClr val="050505"/>
                </a:solidFill>
                <a:effectLst/>
                <a:latin typeface="inherit"/>
              </a:rPr>
              <a:t>悟見講修行 </a:t>
            </a:r>
            <a:r>
              <a:rPr lang="en-US" altLang="zh-TW" sz="2000" b="0" i="0" dirty="0">
                <a:solidFill>
                  <a:srgbClr val="050505"/>
                </a:solidFill>
                <a:effectLst/>
                <a:latin typeface="inherit"/>
              </a:rPr>
              <a:t>2021/02/08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7596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自己性命自己救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七、心不修生死難脫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修道如果沒信心丶沒有真正要了斷你所有痛苦煩惱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、業障的心，甚至沒有慈悲心的發露，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你根本就不能了脱生死苦海！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7614128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2941</TotalTime>
  <Words>502</Words>
  <Application>Microsoft Office PowerPoint</Application>
  <PresentationFormat>如螢幕大小 (16:9)</PresentationFormat>
  <Paragraphs>39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inherit</vt:lpstr>
      <vt:lpstr>標楷體</vt:lpstr>
      <vt:lpstr>Arial</vt:lpstr>
      <vt:lpstr>Calibri</vt:lpstr>
      <vt:lpstr>Franklin Gothic Book</vt:lpstr>
      <vt:lpstr>Wingdings 2</vt:lpstr>
      <vt:lpstr>科技</vt:lpstr>
      <vt:lpstr>自己性命自己救 悟見講</vt:lpstr>
      <vt:lpstr>自己性命自己救 悟見講</vt:lpstr>
      <vt:lpstr>自己性命自己救 悟見講</vt:lpstr>
      <vt:lpstr>自己性命自己救 悟見講</vt:lpstr>
      <vt:lpstr>自己性命自己救 悟見講</vt:lpstr>
      <vt:lpstr>自己性命自己救 悟見講</vt:lpstr>
      <vt:lpstr>自己性命自己救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682</cp:revision>
  <dcterms:created xsi:type="dcterms:W3CDTF">2014-02-15T05:50:45Z</dcterms:created>
  <dcterms:modified xsi:type="dcterms:W3CDTF">2021-02-09T02:22:06Z</dcterms:modified>
  <cp:contentStatus/>
</cp:coreProperties>
</file>