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5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09ECBF7-4F2B-4C65-A579-CE5748E40B1E}"/>
    <pc:docChg chg="modSld">
      <pc:chgData name="老兄 悟見" userId="d3c841b5715e98f1" providerId="LiveId" clId="{D09ECBF7-4F2B-4C65-A579-CE5748E40B1E}" dt="2021-10-16T07:21:31.761" v="5" actId="207"/>
      <pc:docMkLst>
        <pc:docMk/>
      </pc:docMkLst>
      <pc:sldChg chg="modSp mod">
        <pc:chgData name="老兄 悟見" userId="d3c841b5715e98f1" providerId="LiveId" clId="{D09ECBF7-4F2B-4C65-A579-CE5748E40B1E}" dt="2021-10-16T07:21:31.761" v="5" actId="207"/>
        <pc:sldMkLst>
          <pc:docMk/>
          <pc:sldMk cId="2451051432" sldId="345"/>
        </pc:sldMkLst>
        <pc:spChg chg="mod">
          <ac:chgData name="老兄 悟見" userId="d3c841b5715e98f1" providerId="LiveId" clId="{D09ECBF7-4F2B-4C65-A579-CE5748E40B1E}" dt="2021-10-16T07:21:31.761" v="5" actId="207"/>
          <ac:spMkLst>
            <pc:docMk/>
            <pc:sldMk cId="2451051432" sldId="34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真正的九轉金丹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㈠不離道場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㈡不離前賢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㈢不離經典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㈣不被貧病潦倒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㈤不被名利考倒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㈥不被人事考倒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㈦不忘佛心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㈧不忘金線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㈨不忘願立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3061</TotalTime>
  <Words>58</Words>
  <Application>Microsoft Office PowerPoint</Application>
  <PresentationFormat>如螢幕大小 (16:9)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真正的九轉金丹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2021-10-16T07:21:34Z</dcterms:modified>
  <cp:contentStatus/>
</cp:coreProperties>
</file>