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213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6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704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14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相信佛在你身上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一、全身言行都是佛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你的眼　是菩薩的眼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你的手　是菩薩的手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你的心　是菩薩的心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你的行　是菩薩的腳印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你的言　是菩薩的語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你的行止  是菩薩的行誼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相信佛在你身上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二、用感恩突破艱難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相信世上一切，所垂象的是一種警醒的相，告訴你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，天在瞧，堅信著一種信念，比鋼鐵還堅毅，縱比峭巖還艱還險，也是要走過去，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因為相信世間種種的相，一切存在的只有感恩。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56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相信佛在你身上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三、一雙菩薩的雙手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隱藏於背後的因緣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，是今生未能夠明瞭，因為我相信，世上還有一種力量，可以化憤怒為和平，可以化仇恨為愛，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因為你我有一雙「菩薩的雙手」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為千萬眾生接引到祥和的地方，最終沙漠中也能綻開一朵蓮花。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311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相信佛在你身上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四、天降明師救衆生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天時怪冬暑全變樣，倫常怪綱常翻個樣，星辰怪有時無蹤跡，山川怪偶爾回吼你，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嘆無情何處有溫暖，嘆無義何處是家鄉，因與果誰能詳明講，果與因孰能不驚慌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今兒個濟公下寶島， 會見我各方好徒郎。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340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相信佛在你身上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五、上天降道大普渡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天降下佛音慈光照，有緣人速速醒汪洋，起來吧你我整頓裝，團結吧方才顯力量，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個中悟切莫再迷昧，提心房認準金線方，拍拍胸團結力量大，拍拍肩男兒自當強，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為此時末後收圓際，有方向腳步不慌張，有理想誓把愿力扛，有抱負苦海駕法航。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698493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2997</TotalTime>
  <Words>413</Words>
  <Application>Microsoft Office PowerPoint</Application>
  <PresentationFormat>如螢幕大小 (16:9)</PresentationFormat>
  <Paragraphs>36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相信佛在你身上 悟見講</vt:lpstr>
      <vt:lpstr>相信佛在你身上 悟見講</vt:lpstr>
      <vt:lpstr>相信佛在你身上 悟見講</vt:lpstr>
      <vt:lpstr>相信佛在你身上 悟見講</vt:lpstr>
      <vt:lpstr>相信佛在你身上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2021-01-14T04:30:06Z</dcterms:modified>
  <cp:contentStatus/>
</cp:coreProperties>
</file>