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5" r:id="rId2"/>
    <p:sldId id="338" r:id="rId3"/>
    <p:sldId id="336" r:id="rId4"/>
    <p:sldId id="341" r:id="rId5"/>
    <p:sldId id="340" r:id="rId6"/>
    <p:sldId id="33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發出善念的重要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93288"/>
            <a:ext cx="8136905" cy="4799908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發出善念的重要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你們有沒有想過，要如何廣結善緣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，你說 ：老師，我賺的錢很有限，我能佈施也很有限，要怎麼廣結善緣啊？有沒有想過？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發出善念的重要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發出哪些善念？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比如，我們在家裡，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我們可以祝福：所有的眾生平安、健康、心情愉快，有機會能夠聽到好的道理，這是不是廣結善緣？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不要說一出門看到那麼多人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，就覺得心煩意亂，就心浮氣躁。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835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發出善念的重要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三、能發的善念很多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比如塞車的時候，祝福：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現在在路上的人，大家都是平心靜氣，心情愉快、家庭幸福美滿，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你把所有的祝福都給他，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你就是在跟眾生結善緣？知道嗎？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00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發出善念的重要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四、善念會回自身上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我們時常發出善念出去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，因為宇宙就像很大的鏡子，有一天它會回到我們的身上。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如果我們發出去的都是惡念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，都是詛咒人家，那個詛咒時間到了，就會呈現，跑到我們自己身上來。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314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發出善念的重要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9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五、不要詛咒人家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所以不要詛咒人家</a:t>
            </a:r>
            <a:r>
              <a:rPr lang="zh-TW" altLang="en-US" sz="39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，出去摔一跤，什麼踩到狗屎，這些都是不好的念頭，知道嗎？</a:t>
            </a:r>
            <a:endParaRPr lang="en-US" altLang="zh-TW" sz="39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人有善念天必從之</a:t>
            </a:r>
            <a:r>
              <a:rPr lang="zh-TW" altLang="en-US" sz="39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，我們自己發善願，自然而然我們的好因緣就會過來。</a:t>
            </a:r>
            <a:endParaRPr lang="en-US" altLang="zh-TW" sz="39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人有惡念；天也會從之</a:t>
            </a:r>
            <a:r>
              <a:rPr lang="zh-TW" altLang="en-US" sz="39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，因為，一切都是跟著你的心念跑過來，所以既然這樣，我們為什麼不發善念？不好的念頭要放下。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9498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發出善念的重要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六、要使心中富足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我​們​不​一​定​會，​因​為​賺​很​多​的​錢​而​富​有​；​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但​我​們​可​以，​因​付​出​的​善​念，​而​使​心​中​富​有​。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50261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2880</TotalTime>
  <Words>463</Words>
  <Application>Microsoft Office PowerPoint</Application>
  <PresentationFormat>如螢幕大小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發出善念的重要 悟見講</vt:lpstr>
      <vt:lpstr>發出善念的重要 悟見講</vt:lpstr>
      <vt:lpstr>發出善念的重要 悟見講</vt:lpstr>
      <vt:lpstr>發出善念的重要 悟見講</vt:lpstr>
      <vt:lpstr>發出善念的重要 悟見講</vt:lpstr>
      <vt:lpstr>發出善念的重要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655</cp:revision>
  <dcterms:created xsi:type="dcterms:W3CDTF">2014-02-15T05:50:45Z</dcterms:created>
  <dcterms:modified xsi:type="dcterms:W3CDTF">2021-04-01T02:36:55Z</dcterms:modified>
  <cp:contentStatus/>
</cp:coreProperties>
</file>