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6" r:id="rId3"/>
    <p:sldId id="347" r:id="rId4"/>
    <p:sldId id="350" r:id="rId5"/>
    <p:sldId id="349" r:id="rId6"/>
    <p:sldId id="351" r:id="rId7"/>
    <p:sldId id="34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F3CF936-88EE-4E2F-A40A-81268C02EB15}"/>
    <pc:docChg chg="custSel addSld modSld">
      <pc:chgData name="老兄 悟見" userId="d3c841b5715e98f1" providerId="LiveId" clId="{7F3CF936-88EE-4E2F-A40A-81268C02EB15}" dt="2021-10-04T08:44:44.091" v="68" actId="207"/>
      <pc:docMkLst>
        <pc:docMk/>
      </pc:docMkLst>
      <pc:sldChg chg="modSp mod">
        <pc:chgData name="老兄 悟見" userId="d3c841b5715e98f1" providerId="LiveId" clId="{7F3CF936-88EE-4E2F-A40A-81268C02EB15}" dt="2021-10-04T08:42:45.085" v="50" actId="207"/>
        <pc:sldMkLst>
          <pc:docMk/>
          <pc:sldMk cId="2451051432" sldId="345"/>
        </pc:sldMkLst>
        <pc:spChg chg="mod">
          <ac:chgData name="老兄 悟見" userId="d3c841b5715e98f1" providerId="LiveId" clId="{7F3CF936-88EE-4E2F-A40A-81268C02EB15}" dt="2021-10-04T08:42:45.085" v="5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F3CF936-88EE-4E2F-A40A-81268C02EB15}" dt="2021-10-04T08:43:12.217" v="58" actId="207"/>
        <pc:sldMkLst>
          <pc:docMk/>
          <pc:sldMk cId="1980622189" sldId="346"/>
        </pc:sldMkLst>
        <pc:spChg chg="mod">
          <ac:chgData name="老兄 悟見" userId="d3c841b5715e98f1" providerId="LiveId" clId="{7F3CF936-88EE-4E2F-A40A-81268C02EB15}" dt="2021-10-04T08:43:12.217" v="58" actId="207"/>
          <ac:spMkLst>
            <pc:docMk/>
            <pc:sldMk cId="198062218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F3CF936-88EE-4E2F-A40A-81268C02EB15}" dt="2021-10-04T08:43:42.318" v="61" actId="207"/>
        <pc:sldMkLst>
          <pc:docMk/>
          <pc:sldMk cId="1341365646" sldId="347"/>
        </pc:sldMkLst>
        <pc:spChg chg="mod">
          <ac:chgData name="老兄 悟見" userId="d3c841b5715e98f1" providerId="LiveId" clId="{7F3CF936-88EE-4E2F-A40A-81268C02EB15}" dt="2021-10-04T08:43:42.318" v="61" actId="207"/>
          <ac:spMkLst>
            <pc:docMk/>
            <pc:sldMk cId="134136564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3CF936-88EE-4E2F-A40A-81268C02EB15}" dt="2021-10-04T08:44:44.091" v="68" actId="207"/>
        <pc:sldMkLst>
          <pc:docMk/>
          <pc:sldMk cId="3776009002" sldId="348"/>
        </pc:sldMkLst>
        <pc:spChg chg="mod">
          <ac:chgData name="老兄 悟見" userId="d3c841b5715e98f1" providerId="LiveId" clId="{7F3CF936-88EE-4E2F-A40A-81268C02EB15}" dt="2021-10-04T08:44:44.091" v="68" actId="207"/>
          <ac:spMkLst>
            <pc:docMk/>
            <pc:sldMk cId="377600900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3CF936-88EE-4E2F-A40A-81268C02EB15}" dt="2021-10-04T08:44:14.425" v="65" actId="207"/>
        <pc:sldMkLst>
          <pc:docMk/>
          <pc:sldMk cId="3855127017" sldId="349"/>
        </pc:sldMkLst>
        <pc:spChg chg="mod">
          <ac:chgData name="老兄 悟見" userId="d3c841b5715e98f1" providerId="LiveId" clId="{7F3CF936-88EE-4E2F-A40A-81268C02EB15}" dt="2021-10-04T08:44:14.425" v="65" actId="207"/>
          <ac:spMkLst>
            <pc:docMk/>
            <pc:sldMk cId="3855127017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3CF936-88EE-4E2F-A40A-81268C02EB15}" dt="2021-10-04T08:43:54.979" v="63" actId="207"/>
        <pc:sldMkLst>
          <pc:docMk/>
          <pc:sldMk cId="2770216737" sldId="350"/>
        </pc:sldMkLst>
        <pc:spChg chg="mod">
          <ac:chgData name="老兄 悟見" userId="d3c841b5715e98f1" providerId="LiveId" clId="{7F3CF936-88EE-4E2F-A40A-81268C02EB15}" dt="2021-10-04T08:43:54.979" v="63" actId="207"/>
          <ac:spMkLst>
            <pc:docMk/>
            <pc:sldMk cId="2770216737" sldId="35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3CF936-88EE-4E2F-A40A-81268C02EB15}" dt="2021-10-04T08:44:36.138" v="67" actId="207"/>
        <pc:sldMkLst>
          <pc:docMk/>
          <pc:sldMk cId="3003074511" sldId="351"/>
        </pc:sldMkLst>
        <pc:spChg chg="mod">
          <ac:chgData name="老兄 悟見" userId="d3c841b5715e98f1" providerId="LiveId" clId="{7F3CF936-88EE-4E2F-A40A-81268C02EB15}" dt="2021-10-04T08:44:36.138" v="67" actId="207"/>
          <ac:spMkLst>
            <pc:docMk/>
            <pc:sldMk cId="3003074511" sldId="35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疑難雜症為何多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一、吃素身不留濁氣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能幫助你們身上不殘留陰濁之氣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，身上不殘留陰濁之氣，就能換上清新之氣，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為什麼沒有清口茹素之人，身上會帶有陰濁之氣？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因為食動物肉、食五葷者，身上陰濁之氣比較重。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動物本身已經是帶罪、帶業在受苦、受刑之業報身，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又加上被人類屠殺、宰殺的時候，心中產生了害怕、恐懼、痛苦，因而有怨恨產生。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疑難雜症為何多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二、動物身上毒素多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當動物被殺之時，身上所散發出來之戾氣、怨氣、陰濁之氣，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會隨著動物本身之執著，殘留一部分陰濁之氣在動物屍體上，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有另外一部分，則是會散佈於天地之中。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062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疑難雜症為何多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三、疑難雜症為何多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然後賢士，再將這充滿毒素、陰濁之氣的動物肉，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食進肚子中去，讓這些毒素、陰濁之氣，換成殘留在你們身體上，難怪現在的人有許多重大疾病、奇怪的病症，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還有疾病、癌症不斷的層出不窮，原因就是在此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，尤其以食肉為主之國家族群裡最為普遍。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36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疑難雜症為何多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四、吃素能廣結善緣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修身養性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就是讓賢士們身上的氣能祥和、平順，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就像賢士們看見了有修之人，是不是會很想與他親近？因為有修之人他身上所散發出來的氣息、磁場很祥和、很穩定，所以會讓人有想親近的感覺，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就像磁鐵一般的磁性， 正與負的磁性是相吸的，所以能相合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，而負負正正之磁性是相斥的，沒有辦法相合，所以有修之人才能使四方歸順，引渡眾生上岸。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21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疑難雜症為何多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五、吃素氣清身健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就是讓賢士們身上的氣能夠清，不帶陰濁之氣，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有些人會時常覺得身體很重、不舒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服，或是覺得成天非常的昏沈、精神不清朗，這就是吃太多陰濁之食物，讓一些穢氣、濁氣、陰氣殘留在身體上而產生出來，讓身體不舒服之狀況。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512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疑難雜症為何多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六、吃素不吃五葷酒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五葷還有酒亦是屬於濁性之食物，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五葷是吸收天地間不好之氣所生長，而酒多喝會使人抑智昏昧，亦會傷身，所以亦是屬於濁性之食物。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還有什麼原因也會使賢士們身上殘留有陰濁之氣呢？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就是賢士們自身之因果跟著你們，要討報索命的時候，也會使你們身上有陰濁之氣，使身體不能輕鬆、不能舒服，使精神不能清爽、清朗， 原因在此。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307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疑難雜症為何多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七、修身養性要吃素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所以賢士們，修身養性、清口茹素兩者皆要並行、兼行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，另外消業、止業，多做功德迴向，來消累世之因果業障，亦非常的重要。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60090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3077</TotalTime>
  <Words>687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疑難雜症為何多 悟見講</vt:lpstr>
      <vt:lpstr>疑難雜症為何多 悟見講</vt:lpstr>
      <vt:lpstr>疑難雜症為何多 悟見講</vt:lpstr>
      <vt:lpstr>疑難雜症為何多 悟見講</vt:lpstr>
      <vt:lpstr>疑難雜症為何多 悟見講</vt:lpstr>
      <vt:lpstr>疑難雜症為何多 悟見講</vt:lpstr>
      <vt:lpstr>疑難雜症為何多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2021-10-04T08:44:48Z</dcterms:modified>
  <cp:contentStatus/>
</cp:coreProperties>
</file>